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6"/>
  </p:notesMasterIdLst>
  <p:sldIdLst>
    <p:sldId id="256" r:id="rId2"/>
    <p:sldId id="260" r:id="rId3"/>
    <p:sldId id="342" r:id="rId4"/>
    <p:sldId id="262" r:id="rId5"/>
    <p:sldId id="268" r:id="rId6"/>
    <p:sldId id="343" r:id="rId7"/>
    <p:sldId id="269" r:id="rId8"/>
    <p:sldId id="272" r:id="rId9"/>
    <p:sldId id="277" r:id="rId10"/>
    <p:sldId id="309" r:id="rId11"/>
    <p:sldId id="347" r:id="rId12"/>
    <p:sldId id="345" r:id="rId13"/>
    <p:sldId id="346" r:id="rId14"/>
    <p:sldId id="287" r:id="rId15"/>
    <p:sldId id="288" r:id="rId16"/>
    <p:sldId id="279" r:id="rId17"/>
    <p:sldId id="264" r:id="rId18"/>
    <p:sldId id="285" r:id="rId19"/>
    <p:sldId id="286" r:id="rId20"/>
    <p:sldId id="290" r:id="rId21"/>
    <p:sldId id="289" r:id="rId22"/>
    <p:sldId id="344" r:id="rId23"/>
    <p:sldId id="314" r:id="rId24"/>
    <p:sldId id="315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55B"/>
    <a:srgbClr val="E6E6E6"/>
    <a:srgbClr val="36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154041-BA9D-4F5F-B310-57DDEC22F6F1}">
  <a:tblStyle styleId="{A3154041-BA9D-4F5F-B310-57DDEC22F6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84" autoAdjust="0"/>
  </p:normalViewPr>
  <p:slideViewPr>
    <p:cSldViewPr snapToGrid="0">
      <p:cViewPr varScale="1">
        <p:scale>
          <a:sx n="109" d="100"/>
          <a:sy n="109" d="100"/>
        </p:scale>
        <p:origin x="878" y="115"/>
      </p:cViewPr>
      <p:guideLst>
        <p:guide orient="horz" pos="5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건한 김" userId="1c028678192c77d1" providerId="LiveId" clId="{ECE8F572-6F94-4EC0-B39E-6D651BCEA0F0}"/>
    <pc:docChg chg="undo custSel addSld delSld modSld sldOrd">
      <pc:chgData name="건한 김" userId="1c028678192c77d1" providerId="LiveId" clId="{ECE8F572-6F94-4EC0-B39E-6D651BCEA0F0}" dt="2025-04-18T05:16:46.494" v="6233" actId="20577"/>
      <pc:docMkLst>
        <pc:docMk/>
      </pc:docMkLst>
      <pc:sldChg chg="del">
        <pc:chgData name="건한 김" userId="1c028678192c77d1" providerId="LiveId" clId="{ECE8F572-6F94-4EC0-B39E-6D651BCEA0F0}" dt="2025-04-18T02:31:14.042" v="3660" actId="47"/>
        <pc:sldMkLst>
          <pc:docMk/>
          <pc:sldMk cId="0" sldId="258"/>
        </pc:sldMkLst>
      </pc:sldChg>
      <pc:sldChg chg="addSp delSp modSp mod addAnim delAnim">
        <pc:chgData name="건한 김" userId="1c028678192c77d1" providerId="LiveId" clId="{ECE8F572-6F94-4EC0-B39E-6D651BCEA0F0}" dt="2025-04-18T01:45:46.754" v="1617" actId="2711"/>
        <pc:sldMkLst>
          <pc:docMk/>
          <pc:sldMk cId="0" sldId="262"/>
        </pc:sldMkLst>
        <pc:spChg chg="add del mod">
          <ac:chgData name="건한 김" userId="1c028678192c77d1" providerId="LiveId" clId="{ECE8F572-6F94-4EC0-B39E-6D651BCEA0F0}" dt="2025-04-18T01:19:21.553" v="3" actId="478"/>
          <ac:spMkLst>
            <pc:docMk/>
            <pc:sldMk cId="0" sldId="262"/>
            <ac:spMk id="3" creationId="{3C7B043F-49F8-6A84-E852-15EEF65E614B}"/>
          </ac:spMkLst>
        </pc:spChg>
        <pc:spChg chg="add del mod">
          <ac:chgData name="건한 김" userId="1c028678192c77d1" providerId="LiveId" clId="{ECE8F572-6F94-4EC0-B39E-6D651BCEA0F0}" dt="2025-04-18T01:45:46.754" v="1617" actId="2711"/>
          <ac:spMkLst>
            <pc:docMk/>
            <pc:sldMk cId="0" sldId="262"/>
            <ac:spMk id="607" creationId="{00000000-0000-0000-0000-000000000000}"/>
          </ac:spMkLst>
        </pc:spChg>
      </pc:sldChg>
      <pc:sldChg chg="modSp ord">
        <pc:chgData name="건한 김" userId="1c028678192c77d1" providerId="LiveId" clId="{ECE8F572-6F94-4EC0-B39E-6D651BCEA0F0}" dt="2025-04-18T03:14:18.331" v="4866" actId="20577"/>
        <pc:sldMkLst>
          <pc:docMk/>
          <pc:sldMk cId="0" sldId="264"/>
        </pc:sldMkLst>
        <pc:spChg chg="mod">
          <ac:chgData name="건한 김" userId="1c028678192c77d1" providerId="LiveId" clId="{ECE8F572-6F94-4EC0-B39E-6D651BCEA0F0}" dt="2025-04-18T03:14:18.331" v="4866" actId="20577"/>
          <ac:spMkLst>
            <pc:docMk/>
            <pc:sldMk cId="0" sldId="264"/>
            <ac:spMk id="620" creationId="{00000000-0000-0000-0000-000000000000}"/>
          </ac:spMkLst>
        </pc:spChg>
        <pc:spChg chg="mod">
          <ac:chgData name="건한 김" userId="1c028678192c77d1" providerId="LiveId" clId="{ECE8F572-6F94-4EC0-B39E-6D651BCEA0F0}" dt="2025-04-18T01:44:40.140" v="1509" actId="20577"/>
          <ac:spMkLst>
            <pc:docMk/>
            <pc:sldMk cId="0" sldId="264"/>
            <ac:spMk id="621" creationId="{00000000-0000-0000-0000-000000000000}"/>
          </ac:spMkLst>
        </pc:spChg>
      </pc:sldChg>
      <pc:sldChg chg="modSp mod">
        <pc:chgData name="건한 김" userId="1c028678192c77d1" providerId="LiveId" clId="{ECE8F572-6F94-4EC0-B39E-6D651BCEA0F0}" dt="2025-04-18T01:27:40.797" v="548" actId="20577"/>
        <pc:sldMkLst>
          <pc:docMk/>
          <pc:sldMk cId="0" sldId="268"/>
        </pc:sldMkLst>
        <pc:spChg chg="mod">
          <ac:chgData name="건한 김" userId="1c028678192c77d1" providerId="LiveId" clId="{ECE8F572-6F94-4EC0-B39E-6D651BCEA0F0}" dt="2025-04-18T01:27:22.245" v="538" actId="1035"/>
          <ac:spMkLst>
            <pc:docMk/>
            <pc:sldMk cId="0" sldId="268"/>
            <ac:spMk id="685" creationId="{00000000-0000-0000-0000-000000000000}"/>
          </ac:spMkLst>
        </pc:spChg>
        <pc:spChg chg="mod">
          <ac:chgData name="건한 김" userId="1c028678192c77d1" providerId="LiveId" clId="{ECE8F572-6F94-4EC0-B39E-6D651BCEA0F0}" dt="2025-04-18T01:27:40.797" v="548" actId="20577"/>
          <ac:spMkLst>
            <pc:docMk/>
            <pc:sldMk cId="0" sldId="268"/>
            <ac:spMk id="686" creationId="{00000000-0000-0000-0000-000000000000}"/>
          </ac:spMkLst>
        </pc:spChg>
      </pc:sldChg>
      <pc:sldChg chg="addSp delSp modSp add del mod">
        <pc:chgData name="건한 김" userId="1c028678192c77d1" providerId="LiveId" clId="{ECE8F572-6F94-4EC0-B39E-6D651BCEA0F0}" dt="2025-04-18T02:31:37.649" v="3661" actId="2085"/>
        <pc:sldMkLst>
          <pc:docMk/>
          <pc:sldMk cId="0" sldId="269"/>
        </pc:sldMkLst>
        <pc:spChg chg="add mod">
          <ac:chgData name="건한 김" userId="1c028678192c77d1" providerId="LiveId" clId="{ECE8F572-6F94-4EC0-B39E-6D651BCEA0F0}" dt="2025-04-18T01:40:15.632" v="1080" actId="1076"/>
          <ac:spMkLst>
            <pc:docMk/>
            <pc:sldMk cId="0" sldId="269"/>
            <ac:spMk id="2" creationId="{9E2110CA-18D6-F9BB-DE94-57D418829BD4}"/>
          </ac:spMkLst>
        </pc:spChg>
        <pc:spChg chg="add del">
          <ac:chgData name="건한 김" userId="1c028678192c77d1" providerId="LiveId" clId="{ECE8F572-6F94-4EC0-B39E-6D651BCEA0F0}" dt="2025-04-18T01:39:07.837" v="1069" actId="478"/>
          <ac:spMkLst>
            <pc:docMk/>
            <pc:sldMk cId="0" sldId="269"/>
            <ac:spMk id="3" creationId="{3934E58F-899C-BA60-7CE8-63F6F285DD5D}"/>
          </ac:spMkLst>
        </pc:spChg>
        <pc:spChg chg="add mod">
          <ac:chgData name="건한 김" userId="1c028678192c77d1" providerId="LiveId" clId="{ECE8F572-6F94-4EC0-B39E-6D651BCEA0F0}" dt="2025-04-18T02:31:37.649" v="3661" actId="2085"/>
          <ac:spMkLst>
            <pc:docMk/>
            <pc:sldMk cId="0" sldId="269"/>
            <ac:spMk id="4" creationId="{54455310-C1E6-598A-2EB7-BC46D6705545}"/>
          </ac:spMkLst>
        </pc:spChg>
        <pc:spChg chg="add mod">
          <ac:chgData name="건한 김" userId="1c028678192c77d1" providerId="LiveId" clId="{ECE8F572-6F94-4EC0-B39E-6D651BCEA0F0}" dt="2025-04-18T01:40:48.102" v="1126" actId="1076"/>
          <ac:spMkLst>
            <pc:docMk/>
            <pc:sldMk cId="0" sldId="269"/>
            <ac:spMk id="5" creationId="{5757274C-9D8A-B1B5-F6E9-A635A8906734}"/>
          </ac:spMkLst>
        </pc:spChg>
        <pc:spChg chg="mod">
          <ac:chgData name="건한 김" userId="1c028678192c77d1" providerId="LiveId" clId="{ECE8F572-6F94-4EC0-B39E-6D651BCEA0F0}" dt="2025-04-18T01:40:15.632" v="1080" actId="1076"/>
          <ac:spMkLst>
            <pc:docMk/>
            <pc:sldMk cId="0" sldId="269"/>
            <ac:spMk id="693" creationId="{00000000-0000-0000-0000-000000000000}"/>
          </ac:spMkLst>
        </pc:spChg>
      </pc:sldChg>
      <pc:sldChg chg="modSp mod">
        <pc:chgData name="건한 김" userId="1c028678192c77d1" providerId="LiveId" clId="{ECE8F572-6F94-4EC0-B39E-6D651BCEA0F0}" dt="2025-04-18T01:44:23.347" v="1499" actId="14100"/>
        <pc:sldMkLst>
          <pc:docMk/>
          <pc:sldMk cId="0" sldId="272"/>
        </pc:sldMkLst>
        <pc:spChg chg="mod">
          <ac:chgData name="건한 김" userId="1c028678192c77d1" providerId="LiveId" clId="{ECE8F572-6F94-4EC0-B39E-6D651BCEA0F0}" dt="2025-04-18T01:44:23.347" v="1499" actId="14100"/>
          <ac:spMkLst>
            <pc:docMk/>
            <pc:sldMk cId="0" sldId="272"/>
            <ac:spMk id="742" creationId="{00000000-0000-0000-0000-000000000000}"/>
          </ac:spMkLst>
        </pc:spChg>
      </pc:sldChg>
      <pc:sldChg chg="del">
        <pc:chgData name="건한 김" userId="1c028678192c77d1" providerId="LiveId" clId="{ECE8F572-6F94-4EC0-B39E-6D651BCEA0F0}" dt="2025-04-18T01:20:26.562" v="10" actId="47"/>
        <pc:sldMkLst>
          <pc:docMk/>
          <pc:sldMk cId="0" sldId="274"/>
        </pc:sldMkLst>
      </pc:sldChg>
      <pc:sldChg chg="del">
        <pc:chgData name="건한 김" userId="1c028678192c77d1" providerId="LiveId" clId="{ECE8F572-6F94-4EC0-B39E-6D651BCEA0F0}" dt="2025-04-18T01:20:27.781" v="11" actId="47"/>
        <pc:sldMkLst>
          <pc:docMk/>
          <pc:sldMk cId="0" sldId="275"/>
        </pc:sldMkLst>
      </pc:sldChg>
      <pc:sldChg chg="del">
        <pc:chgData name="건한 김" userId="1c028678192c77d1" providerId="LiveId" clId="{ECE8F572-6F94-4EC0-B39E-6D651BCEA0F0}" dt="2025-04-18T01:20:51.219" v="12" actId="47"/>
        <pc:sldMkLst>
          <pc:docMk/>
          <pc:sldMk cId="0" sldId="276"/>
        </pc:sldMkLst>
      </pc:sldChg>
      <pc:sldChg chg="modSp">
        <pc:chgData name="건한 김" userId="1c028678192c77d1" providerId="LiveId" clId="{ECE8F572-6F94-4EC0-B39E-6D651BCEA0F0}" dt="2025-04-18T02:32:33.136" v="3756" actId="20577"/>
        <pc:sldMkLst>
          <pc:docMk/>
          <pc:sldMk cId="0" sldId="277"/>
        </pc:sldMkLst>
        <pc:spChg chg="mod">
          <ac:chgData name="건한 김" userId="1c028678192c77d1" providerId="LiveId" clId="{ECE8F572-6F94-4EC0-B39E-6D651BCEA0F0}" dt="2025-04-18T02:32:33.136" v="3756" actId="20577"/>
          <ac:spMkLst>
            <pc:docMk/>
            <pc:sldMk cId="0" sldId="277"/>
            <ac:spMk id="806" creationId="{00000000-0000-0000-0000-000000000000}"/>
          </ac:spMkLst>
        </pc:spChg>
      </pc:sldChg>
      <pc:sldChg chg="del">
        <pc:chgData name="건한 김" userId="1c028678192c77d1" providerId="LiveId" clId="{ECE8F572-6F94-4EC0-B39E-6D651BCEA0F0}" dt="2025-04-18T01:21:42.139" v="13" actId="47"/>
        <pc:sldMkLst>
          <pc:docMk/>
          <pc:sldMk cId="0" sldId="278"/>
        </pc:sldMkLst>
      </pc:sldChg>
      <pc:sldChg chg="addSp delSp modSp mod ord delAnim">
        <pc:chgData name="건한 김" userId="1c028678192c77d1" providerId="LiveId" clId="{ECE8F572-6F94-4EC0-B39E-6D651BCEA0F0}" dt="2025-04-18T02:32:45.603" v="3758"/>
        <pc:sldMkLst>
          <pc:docMk/>
          <pc:sldMk cId="0" sldId="279"/>
        </pc:sldMkLst>
        <pc:spChg chg="mod">
          <ac:chgData name="건한 김" userId="1c028678192c77d1" providerId="LiveId" clId="{ECE8F572-6F94-4EC0-B39E-6D651BCEA0F0}" dt="2025-04-18T02:04:08.451" v="1769" actId="207"/>
          <ac:spMkLst>
            <pc:docMk/>
            <pc:sldMk cId="0" sldId="279"/>
            <ac:spMk id="3" creationId="{7F1425AE-E71B-053C-3E82-E6101AE41675}"/>
          </ac:spMkLst>
        </pc:spChg>
        <pc:spChg chg="mod">
          <ac:chgData name="건한 김" userId="1c028678192c77d1" providerId="LiveId" clId="{ECE8F572-6F94-4EC0-B39E-6D651BCEA0F0}" dt="2025-04-18T02:04:08.451" v="1769" actId="207"/>
          <ac:spMkLst>
            <pc:docMk/>
            <pc:sldMk cId="0" sldId="279"/>
            <ac:spMk id="4" creationId="{597CB761-327F-AF6B-BE8F-6F8B68E849C3}"/>
          </ac:spMkLst>
        </pc:spChg>
        <pc:spChg chg="mod">
          <ac:chgData name="건한 김" userId="1c028678192c77d1" providerId="LiveId" clId="{ECE8F572-6F94-4EC0-B39E-6D651BCEA0F0}" dt="2025-04-18T02:04:08.451" v="1769" actId="207"/>
          <ac:spMkLst>
            <pc:docMk/>
            <pc:sldMk cId="0" sldId="279"/>
            <ac:spMk id="5" creationId="{D43F8DE7-B2E9-019B-27AE-F596BE08A5D5}"/>
          </ac:spMkLst>
        </pc:spChg>
        <pc:spChg chg="mod">
          <ac:chgData name="건한 김" userId="1c028678192c77d1" providerId="LiveId" clId="{ECE8F572-6F94-4EC0-B39E-6D651BCEA0F0}" dt="2025-04-18T02:04:08.451" v="1769" actId="207"/>
          <ac:spMkLst>
            <pc:docMk/>
            <pc:sldMk cId="0" sldId="279"/>
            <ac:spMk id="6" creationId="{D9ACC320-A424-648D-080E-B89B69A446CE}"/>
          </ac:spMkLst>
        </pc:spChg>
        <pc:spChg chg="mod">
          <ac:chgData name="건한 김" userId="1c028678192c77d1" providerId="LiveId" clId="{ECE8F572-6F94-4EC0-B39E-6D651BCEA0F0}" dt="2025-04-18T02:04:08.451" v="1769" actId="207"/>
          <ac:spMkLst>
            <pc:docMk/>
            <pc:sldMk cId="0" sldId="279"/>
            <ac:spMk id="7" creationId="{58D736D8-B83C-E2B1-E5E2-334B2D7F1412}"/>
          </ac:spMkLst>
        </pc:spChg>
        <pc:spChg chg="mod">
          <ac:chgData name="건한 김" userId="1c028678192c77d1" providerId="LiveId" clId="{ECE8F572-6F94-4EC0-B39E-6D651BCEA0F0}" dt="2025-04-18T02:05:16.250" v="1785" actId="207"/>
          <ac:spMkLst>
            <pc:docMk/>
            <pc:sldMk cId="0" sldId="279"/>
            <ac:spMk id="9" creationId="{DC485E3C-B5F8-E111-3C7B-22541BF6CC94}"/>
          </ac:spMkLst>
        </pc:spChg>
        <pc:spChg chg="mod">
          <ac:chgData name="건한 김" userId="1c028678192c77d1" providerId="LiveId" clId="{ECE8F572-6F94-4EC0-B39E-6D651BCEA0F0}" dt="2025-04-18T02:05:16.250" v="1785" actId="207"/>
          <ac:spMkLst>
            <pc:docMk/>
            <pc:sldMk cId="0" sldId="279"/>
            <ac:spMk id="10" creationId="{C8314D20-B505-2B10-A550-E68785D7A743}"/>
          </ac:spMkLst>
        </pc:spChg>
        <pc:spChg chg="mod">
          <ac:chgData name="건한 김" userId="1c028678192c77d1" providerId="LiveId" clId="{ECE8F572-6F94-4EC0-B39E-6D651BCEA0F0}" dt="2025-04-18T02:05:16.250" v="1785" actId="207"/>
          <ac:spMkLst>
            <pc:docMk/>
            <pc:sldMk cId="0" sldId="279"/>
            <ac:spMk id="11" creationId="{D416C9E2-7B71-2C83-331A-0172926A8F30}"/>
          </ac:spMkLst>
        </pc:spChg>
        <pc:spChg chg="mod">
          <ac:chgData name="건한 김" userId="1c028678192c77d1" providerId="LiveId" clId="{ECE8F572-6F94-4EC0-B39E-6D651BCEA0F0}" dt="2025-04-18T02:05:16.250" v="1785" actId="207"/>
          <ac:spMkLst>
            <pc:docMk/>
            <pc:sldMk cId="0" sldId="279"/>
            <ac:spMk id="12" creationId="{5777E31B-22CD-BB88-C129-597F42773F20}"/>
          </ac:spMkLst>
        </pc:spChg>
        <pc:spChg chg="mod">
          <ac:chgData name="건한 김" userId="1c028678192c77d1" providerId="LiveId" clId="{ECE8F572-6F94-4EC0-B39E-6D651BCEA0F0}" dt="2025-04-18T02:05:36.098" v="1792" actId="1076"/>
          <ac:spMkLst>
            <pc:docMk/>
            <pc:sldMk cId="0" sldId="279"/>
            <ac:spMk id="865" creationId="{00000000-0000-0000-0000-000000000000}"/>
          </ac:spMkLst>
        </pc:spChg>
        <pc:spChg chg="mod">
          <ac:chgData name="건한 김" userId="1c028678192c77d1" providerId="LiveId" clId="{ECE8F572-6F94-4EC0-B39E-6D651BCEA0F0}" dt="2025-04-18T02:05:19.033" v="1787" actId="1076"/>
          <ac:spMkLst>
            <pc:docMk/>
            <pc:sldMk cId="0" sldId="279"/>
            <ac:spMk id="866" creationId="{00000000-0000-0000-0000-000000000000}"/>
          </ac:spMkLst>
        </pc:spChg>
        <pc:spChg chg="mod">
          <ac:chgData name="건한 김" userId="1c028678192c77d1" providerId="LiveId" clId="{ECE8F572-6F94-4EC0-B39E-6D651BCEA0F0}" dt="2025-04-18T01:47:05.636" v="1726" actId="2711"/>
          <ac:spMkLst>
            <pc:docMk/>
            <pc:sldMk cId="0" sldId="279"/>
            <ac:spMk id="869" creationId="{00000000-0000-0000-0000-000000000000}"/>
          </ac:spMkLst>
        </pc:spChg>
        <pc:spChg chg="mod">
          <ac:chgData name="건한 김" userId="1c028678192c77d1" providerId="LiveId" clId="{ECE8F572-6F94-4EC0-B39E-6D651BCEA0F0}" dt="2025-04-18T02:29:25.724" v="3657" actId="20577"/>
          <ac:spMkLst>
            <pc:docMk/>
            <pc:sldMk cId="0" sldId="279"/>
            <ac:spMk id="870" creationId="{00000000-0000-0000-0000-000000000000}"/>
          </ac:spMkLst>
        </pc:spChg>
        <pc:spChg chg="mod">
          <ac:chgData name="건한 김" userId="1c028678192c77d1" providerId="LiveId" clId="{ECE8F572-6F94-4EC0-B39E-6D651BCEA0F0}" dt="2025-04-18T02:02:48.388" v="1765" actId="20577"/>
          <ac:spMkLst>
            <pc:docMk/>
            <pc:sldMk cId="0" sldId="279"/>
            <ac:spMk id="871" creationId="{00000000-0000-0000-0000-000000000000}"/>
          </ac:spMkLst>
        </pc:spChg>
        <pc:spChg chg="mod">
          <ac:chgData name="건한 김" userId="1c028678192c77d1" providerId="LiveId" clId="{ECE8F572-6F94-4EC0-B39E-6D651BCEA0F0}" dt="2025-04-18T02:08:17.113" v="1957" actId="20577"/>
          <ac:spMkLst>
            <pc:docMk/>
            <pc:sldMk cId="0" sldId="279"/>
            <ac:spMk id="872" creationId="{00000000-0000-0000-0000-000000000000}"/>
          </ac:spMkLst>
        </pc:spChg>
        <pc:spChg chg="mod">
          <ac:chgData name="건한 김" userId="1c028678192c77d1" providerId="LiveId" clId="{ECE8F572-6F94-4EC0-B39E-6D651BCEA0F0}" dt="2025-04-18T01:47:05.636" v="1726" actId="2711"/>
          <ac:spMkLst>
            <pc:docMk/>
            <pc:sldMk cId="0" sldId="279"/>
            <ac:spMk id="873" creationId="{00000000-0000-0000-0000-000000000000}"/>
          </ac:spMkLst>
        </pc:spChg>
        <pc:spChg chg="mod">
          <ac:chgData name="건한 김" userId="1c028678192c77d1" providerId="LiveId" clId="{ECE8F572-6F94-4EC0-B39E-6D651BCEA0F0}" dt="2025-04-18T02:08:35.231" v="2019" actId="20577"/>
          <ac:spMkLst>
            <pc:docMk/>
            <pc:sldMk cId="0" sldId="279"/>
            <ac:spMk id="874" creationId="{00000000-0000-0000-0000-000000000000}"/>
          </ac:spMkLst>
        </pc:spChg>
        <pc:spChg chg="del">
          <ac:chgData name="건한 김" userId="1c028678192c77d1" providerId="LiveId" clId="{ECE8F572-6F94-4EC0-B39E-6D651BCEA0F0}" dt="2025-04-18T02:03:46.456" v="1766" actId="478"/>
          <ac:spMkLst>
            <pc:docMk/>
            <pc:sldMk cId="0" sldId="279"/>
            <ac:spMk id="879" creationId="{00000000-0000-0000-0000-000000000000}"/>
          </ac:spMkLst>
        </pc:spChg>
        <pc:grpChg chg="add mod">
          <ac:chgData name="건한 김" userId="1c028678192c77d1" providerId="LiveId" clId="{ECE8F572-6F94-4EC0-B39E-6D651BCEA0F0}" dt="2025-04-18T02:04:31.718" v="1780" actId="1076"/>
          <ac:grpSpMkLst>
            <pc:docMk/>
            <pc:sldMk cId="0" sldId="279"/>
            <ac:grpSpMk id="2" creationId="{FD36D073-959C-522E-803B-561BAA3CD7C0}"/>
          </ac:grpSpMkLst>
        </pc:grpChg>
        <pc:grpChg chg="add mod">
          <ac:chgData name="건한 김" userId="1c028678192c77d1" providerId="LiveId" clId="{ECE8F572-6F94-4EC0-B39E-6D651BCEA0F0}" dt="2025-04-18T02:05:41.155" v="1793" actId="1076"/>
          <ac:grpSpMkLst>
            <pc:docMk/>
            <pc:sldMk cId="0" sldId="279"/>
            <ac:grpSpMk id="8" creationId="{57B1A2B9-339C-A5AA-9203-B549DC2DBA06}"/>
          </ac:grpSpMkLst>
        </pc:grpChg>
        <pc:grpChg chg="del">
          <ac:chgData name="건한 김" userId="1c028678192c77d1" providerId="LiveId" clId="{ECE8F572-6F94-4EC0-B39E-6D651BCEA0F0}" dt="2025-04-18T02:05:29.666" v="1789" actId="478"/>
          <ac:grpSpMkLst>
            <pc:docMk/>
            <pc:sldMk cId="0" sldId="279"/>
            <ac:grpSpMk id="875" creationId="{00000000-0000-0000-0000-000000000000}"/>
          </ac:grpSpMkLst>
        </pc:grpChg>
        <pc:grpChg chg="del">
          <ac:chgData name="건한 김" userId="1c028678192c77d1" providerId="LiveId" clId="{ECE8F572-6F94-4EC0-B39E-6D651BCEA0F0}" dt="2025-04-18T02:02:20.934" v="1729" actId="478"/>
          <ac:grpSpMkLst>
            <pc:docMk/>
            <pc:sldMk cId="0" sldId="279"/>
            <ac:grpSpMk id="880" creationId="{00000000-0000-0000-0000-000000000000}"/>
          </ac:grpSpMkLst>
        </pc:grpChg>
        <pc:picChg chg="add del mod">
          <ac:chgData name="건한 김" userId="1c028678192c77d1" providerId="LiveId" clId="{ECE8F572-6F94-4EC0-B39E-6D651BCEA0F0}" dt="2025-04-18T02:04:22.754" v="1776" actId="1076"/>
          <ac:picMkLst>
            <pc:docMk/>
            <pc:sldMk cId="0" sldId="279"/>
            <ac:picMk id="1026" creationId="{7D138244-4CB1-4951-E559-21A060329BBB}"/>
          </ac:picMkLst>
        </pc:picChg>
      </pc:sldChg>
      <pc:sldChg chg="del">
        <pc:chgData name="건한 김" userId="1c028678192c77d1" providerId="LiveId" clId="{ECE8F572-6F94-4EC0-B39E-6D651BCEA0F0}" dt="2025-04-18T02:09:10.387" v="2021" actId="47"/>
        <pc:sldMkLst>
          <pc:docMk/>
          <pc:sldMk cId="0" sldId="281"/>
        </pc:sldMkLst>
      </pc:sldChg>
      <pc:sldChg chg="del">
        <pc:chgData name="건한 김" userId="1c028678192c77d1" providerId="LiveId" clId="{ECE8F572-6F94-4EC0-B39E-6D651BCEA0F0}" dt="2025-04-18T02:09:04.174" v="2020" actId="47"/>
        <pc:sldMkLst>
          <pc:docMk/>
          <pc:sldMk cId="0" sldId="282"/>
        </pc:sldMkLst>
      </pc:sldChg>
      <pc:sldChg chg="addSp delSp modSp mod addAnim delAnim modAnim">
        <pc:chgData name="건한 김" userId="1c028678192c77d1" providerId="LiveId" clId="{ECE8F572-6F94-4EC0-B39E-6D651BCEA0F0}" dt="2025-04-18T03:12:26.865" v="4567" actId="20577"/>
        <pc:sldMkLst>
          <pc:docMk/>
          <pc:sldMk cId="0" sldId="285"/>
        </pc:sldMkLst>
        <pc:spChg chg="mod">
          <ac:chgData name="건한 김" userId="1c028678192c77d1" providerId="LiveId" clId="{ECE8F572-6F94-4EC0-B39E-6D651BCEA0F0}" dt="2025-04-18T03:12:26.865" v="4567" actId="20577"/>
          <ac:spMkLst>
            <pc:docMk/>
            <pc:sldMk cId="0" sldId="285"/>
            <ac:spMk id="1029" creationId="{00000000-0000-0000-0000-000000000000}"/>
          </ac:spMkLst>
        </pc:spChg>
        <pc:grpChg chg="del">
          <ac:chgData name="건한 김" userId="1c028678192c77d1" providerId="LiveId" clId="{ECE8F572-6F94-4EC0-B39E-6D651BCEA0F0}" dt="2025-04-18T02:38:31.873" v="4064" actId="478"/>
          <ac:grpSpMkLst>
            <pc:docMk/>
            <pc:sldMk cId="0" sldId="285"/>
            <ac:grpSpMk id="1031" creationId="{00000000-0000-0000-0000-000000000000}"/>
          </ac:grpSpMkLst>
        </pc:grpChg>
        <pc:grpChg chg="del">
          <ac:chgData name="건한 김" userId="1c028678192c77d1" providerId="LiveId" clId="{ECE8F572-6F94-4EC0-B39E-6D651BCEA0F0}" dt="2025-04-18T02:43:46.491" v="4070" actId="478"/>
          <ac:grpSpMkLst>
            <pc:docMk/>
            <pc:sldMk cId="0" sldId="285"/>
            <ac:grpSpMk id="1124" creationId="{00000000-0000-0000-0000-000000000000}"/>
          </ac:grpSpMkLst>
        </pc:grpChg>
        <pc:picChg chg="add del">
          <ac:chgData name="건한 김" userId="1c028678192c77d1" providerId="LiveId" clId="{ECE8F572-6F94-4EC0-B39E-6D651BCEA0F0}" dt="2025-04-18T02:29:56.945" v="3659" actId="478"/>
          <ac:picMkLst>
            <pc:docMk/>
            <pc:sldMk cId="0" sldId="285"/>
            <ac:picMk id="2050" creationId="{C5C7C535-2845-B991-41E9-B2616AB24121}"/>
          </ac:picMkLst>
        </pc:picChg>
        <pc:picChg chg="add mod">
          <ac:chgData name="건한 김" userId="1c028678192c77d1" providerId="LiveId" clId="{ECE8F572-6F94-4EC0-B39E-6D651BCEA0F0}" dt="2025-04-18T02:44:24.034" v="4077" actId="1076"/>
          <ac:picMkLst>
            <pc:docMk/>
            <pc:sldMk cId="0" sldId="285"/>
            <ac:picMk id="2052" creationId="{C41846CE-FF93-C47D-3176-E502556EB530}"/>
          </ac:picMkLst>
        </pc:picChg>
        <pc:picChg chg="add mod">
          <ac:chgData name="건한 김" userId="1c028678192c77d1" providerId="LiveId" clId="{ECE8F572-6F94-4EC0-B39E-6D651BCEA0F0}" dt="2025-04-18T02:44:20.378" v="4076" actId="1076"/>
          <ac:picMkLst>
            <pc:docMk/>
            <pc:sldMk cId="0" sldId="285"/>
            <ac:picMk id="2054" creationId="{49DB9BE8-F6C8-E2D0-3E13-A2B759641BCC}"/>
          </ac:picMkLst>
        </pc:picChg>
      </pc:sldChg>
      <pc:sldChg chg="addSp delSp modSp mod delAnim">
        <pc:chgData name="건한 김" userId="1c028678192c77d1" providerId="LiveId" clId="{ECE8F572-6F94-4EC0-B39E-6D651BCEA0F0}" dt="2025-04-18T03:08:34.206" v="4542" actId="20577"/>
        <pc:sldMkLst>
          <pc:docMk/>
          <pc:sldMk cId="0" sldId="286"/>
        </pc:sldMkLst>
        <pc:spChg chg="add mod">
          <ac:chgData name="건한 김" userId="1c028678192c77d1" providerId="LiveId" clId="{ECE8F572-6F94-4EC0-B39E-6D651BCEA0F0}" dt="2025-04-18T02:50:04.946" v="4084" actId="1076"/>
          <ac:spMkLst>
            <pc:docMk/>
            <pc:sldMk cId="0" sldId="286"/>
            <ac:spMk id="2" creationId="{419E03D6-BFD0-0B70-7093-9C71E45EC8EA}"/>
          </ac:spMkLst>
        </pc:spChg>
        <pc:spChg chg="mod">
          <ac:chgData name="건한 김" userId="1c028678192c77d1" providerId="LiveId" clId="{ECE8F572-6F94-4EC0-B39E-6D651BCEA0F0}" dt="2025-04-18T03:06:58.857" v="4296" actId="20577"/>
          <ac:spMkLst>
            <pc:docMk/>
            <pc:sldMk cId="0" sldId="286"/>
            <ac:spMk id="1295" creationId="{00000000-0000-0000-0000-000000000000}"/>
          </ac:spMkLst>
        </pc:spChg>
        <pc:spChg chg="mod">
          <ac:chgData name="건한 김" userId="1c028678192c77d1" providerId="LiveId" clId="{ECE8F572-6F94-4EC0-B39E-6D651BCEA0F0}" dt="2025-04-18T03:08:34.206" v="4542" actId="20577"/>
          <ac:spMkLst>
            <pc:docMk/>
            <pc:sldMk cId="0" sldId="286"/>
            <ac:spMk id="1296" creationId="{00000000-0000-0000-0000-000000000000}"/>
          </ac:spMkLst>
        </pc:spChg>
        <pc:grpChg chg="del">
          <ac:chgData name="건한 김" userId="1c028678192c77d1" providerId="LiveId" clId="{ECE8F572-6F94-4EC0-B39E-6D651BCEA0F0}" dt="2025-04-18T02:49:43.945" v="4079" actId="478"/>
          <ac:grpSpMkLst>
            <pc:docMk/>
            <pc:sldMk cId="0" sldId="286"/>
            <ac:grpSpMk id="1297" creationId="{00000000-0000-0000-0000-000000000000}"/>
          </ac:grpSpMkLst>
        </pc:grpChg>
        <pc:picChg chg="add mod">
          <ac:chgData name="건한 김" userId="1c028678192c77d1" providerId="LiveId" clId="{ECE8F572-6F94-4EC0-B39E-6D651BCEA0F0}" dt="2025-04-18T02:50:09.310" v="4085" actId="166"/>
          <ac:picMkLst>
            <pc:docMk/>
            <pc:sldMk cId="0" sldId="286"/>
            <ac:picMk id="3074" creationId="{E2DBDF0C-C58C-8394-1A3D-3CC6B9512998}"/>
          </ac:picMkLst>
        </pc:picChg>
      </pc:sldChg>
      <pc:sldChg chg="addSp delSp modSp mod ord delAnim">
        <pc:chgData name="건한 김" userId="1c028678192c77d1" providerId="LiveId" clId="{ECE8F572-6F94-4EC0-B39E-6D651BCEA0F0}" dt="2025-04-18T03:48:03.338" v="5722" actId="20577"/>
        <pc:sldMkLst>
          <pc:docMk/>
          <pc:sldMk cId="0" sldId="287"/>
        </pc:sldMkLst>
        <pc:spChg chg="mod">
          <ac:chgData name="건한 김" userId="1c028678192c77d1" providerId="LiveId" clId="{ECE8F572-6F94-4EC0-B39E-6D651BCEA0F0}" dt="2025-04-18T03:43:35.727" v="5280" actId="20577"/>
          <ac:spMkLst>
            <pc:docMk/>
            <pc:sldMk cId="0" sldId="287"/>
            <ac:spMk id="1351" creationId="{00000000-0000-0000-0000-000000000000}"/>
          </ac:spMkLst>
        </pc:spChg>
        <pc:spChg chg="del">
          <ac:chgData name="건한 김" userId="1c028678192c77d1" providerId="LiveId" clId="{ECE8F572-6F94-4EC0-B39E-6D651BCEA0F0}" dt="2025-04-18T03:30:27.338" v="4889" actId="478"/>
          <ac:spMkLst>
            <pc:docMk/>
            <pc:sldMk cId="0" sldId="287"/>
            <ac:spMk id="1353" creationId="{00000000-0000-0000-0000-000000000000}"/>
          </ac:spMkLst>
        </pc:spChg>
        <pc:spChg chg="del">
          <ac:chgData name="건한 김" userId="1c028678192c77d1" providerId="LiveId" clId="{ECE8F572-6F94-4EC0-B39E-6D651BCEA0F0}" dt="2025-04-18T03:30:27.338" v="4889" actId="478"/>
          <ac:spMkLst>
            <pc:docMk/>
            <pc:sldMk cId="0" sldId="287"/>
            <ac:spMk id="1354" creationId="{00000000-0000-0000-0000-000000000000}"/>
          </ac:spMkLst>
        </pc:spChg>
        <pc:spChg chg="del">
          <ac:chgData name="건한 김" userId="1c028678192c77d1" providerId="LiveId" clId="{ECE8F572-6F94-4EC0-B39E-6D651BCEA0F0}" dt="2025-04-18T03:30:27.338" v="4889" actId="478"/>
          <ac:spMkLst>
            <pc:docMk/>
            <pc:sldMk cId="0" sldId="287"/>
            <ac:spMk id="1355" creationId="{00000000-0000-0000-0000-000000000000}"/>
          </ac:spMkLst>
        </pc:spChg>
        <pc:spChg chg="del">
          <ac:chgData name="건한 김" userId="1c028678192c77d1" providerId="LiveId" clId="{ECE8F572-6F94-4EC0-B39E-6D651BCEA0F0}" dt="2025-04-18T03:30:27.338" v="4889" actId="478"/>
          <ac:spMkLst>
            <pc:docMk/>
            <pc:sldMk cId="0" sldId="287"/>
            <ac:spMk id="1356" creationId="{00000000-0000-0000-0000-000000000000}"/>
          </ac:spMkLst>
        </pc:spChg>
        <pc:spChg chg="del">
          <ac:chgData name="건한 김" userId="1c028678192c77d1" providerId="LiveId" clId="{ECE8F572-6F94-4EC0-B39E-6D651BCEA0F0}" dt="2025-04-18T03:30:27.338" v="4889" actId="478"/>
          <ac:spMkLst>
            <pc:docMk/>
            <pc:sldMk cId="0" sldId="287"/>
            <ac:spMk id="1357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6:31.809" v="5466" actId="20577"/>
          <ac:spMkLst>
            <pc:docMk/>
            <pc:sldMk cId="0" sldId="287"/>
            <ac:spMk id="1358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4:25.344" v="5325" actId="20577"/>
          <ac:spMkLst>
            <pc:docMk/>
            <pc:sldMk cId="0" sldId="287"/>
            <ac:spMk id="1359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7:07.024" v="5593" actId="1035"/>
          <ac:spMkLst>
            <pc:docMk/>
            <pc:sldMk cId="0" sldId="287"/>
            <ac:spMk id="1360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7:07.024" v="5593" actId="1035"/>
          <ac:spMkLst>
            <pc:docMk/>
            <pc:sldMk cId="0" sldId="287"/>
            <ac:spMk id="1361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8:03.338" v="5722" actId="20577"/>
          <ac:spMkLst>
            <pc:docMk/>
            <pc:sldMk cId="0" sldId="287"/>
            <ac:spMk id="1362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7:27.033" v="5636" actId="403"/>
          <ac:spMkLst>
            <pc:docMk/>
            <pc:sldMk cId="0" sldId="287"/>
            <ac:spMk id="1363" creationId="{00000000-0000-0000-0000-000000000000}"/>
          </ac:spMkLst>
        </pc:spChg>
        <pc:picChg chg="add mod">
          <ac:chgData name="건한 김" userId="1c028678192c77d1" providerId="LiveId" clId="{ECE8F572-6F94-4EC0-B39E-6D651BCEA0F0}" dt="2025-04-18T03:30:31.711" v="4891" actId="1076"/>
          <ac:picMkLst>
            <pc:docMk/>
            <pc:sldMk cId="0" sldId="287"/>
            <ac:picMk id="2" creationId="{ED83CEAB-8DB8-5ED0-4F4A-35B673142700}"/>
          </ac:picMkLst>
        </pc:picChg>
        <pc:picChg chg="add del mod">
          <ac:chgData name="건한 김" userId="1c028678192c77d1" providerId="LiveId" clId="{ECE8F572-6F94-4EC0-B39E-6D651BCEA0F0}" dt="2025-04-18T03:30:23.756" v="4888" actId="21"/>
          <ac:picMkLst>
            <pc:docMk/>
            <pc:sldMk cId="0" sldId="287"/>
            <ac:picMk id="3" creationId="{ED83CEAB-8DB8-5ED0-4F4A-35B673142700}"/>
          </ac:picMkLst>
        </pc:picChg>
        <pc:picChg chg="del">
          <ac:chgData name="건한 김" userId="1c028678192c77d1" providerId="LiveId" clId="{ECE8F572-6F94-4EC0-B39E-6D651BCEA0F0}" dt="2025-04-18T03:30:27.338" v="4889" actId="478"/>
          <ac:picMkLst>
            <pc:docMk/>
            <pc:sldMk cId="0" sldId="287"/>
            <ac:picMk id="1352" creationId="{00000000-0000-0000-0000-000000000000}"/>
          </ac:picMkLst>
        </pc:picChg>
      </pc:sldChg>
      <pc:sldChg chg="addSp delSp modSp mod delAnim modAnim">
        <pc:chgData name="건한 김" userId="1c028678192c77d1" providerId="LiveId" clId="{ECE8F572-6F94-4EC0-B39E-6D651BCEA0F0}" dt="2025-04-18T04:47:52.507" v="6042" actId="478"/>
        <pc:sldMkLst>
          <pc:docMk/>
          <pc:sldMk cId="0" sldId="288"/>
        </pc:sldMkLst>
        <pc:spChg chg="add mod">
          <ac:chgData name="건한 김" userId="1c028678192c77d1" providerId="LiveId" clId="{ECE8F572-6F94-4EC0-B39E-6D651BCEA0F0}" dt="2025-04-18T04:47:49.021" v="6041" actId="14100"/>
          <ac:spMkLst>
            <pc:docMk/>
            <pc:sldMk cId="0" sldId="288"/>
            <ac:spMk id="5" creationId="{04AA8525-AB26-1547-5016-AB3AEF5AD0D8}"/>
          </ac:spMkLst>
        </pc:spChg>
        <pc:spChg chg="mod">
          <ac:chgData name="건한 김" userId="1c028678192c77d1" providerId="LiveId" clId="{ECE8F572-6F94-4EC0-B39E-6D651BCEA0F0}" dt="2025-04-18T03:48:17.140" v="5739" actId="20577"/>
          <ac:spMkLst>
            <pc:docMk/>
            <pc:sldMk cId="0" sldId="288"/>
            <ac:spMk id="1368" creationId="{00000000-0000-0000-0000-000000000000}"/>
          </ac:spMkLst>
        </pc:spChg>
        <pc:spChg chg="del">
          <ac:chgData name="건한 김" userId="1c028678192c77d1" providerId="LiveId" clId="{ECE8F572-6F94-4EC0-B39E-6D651BCEA0F0}" dt="2025-04-18T03:48:24.949" v="5740" actId="478"/>
          <ac:spMkLst>
            <pc:docMk/>
            <pc:sldMk cId="0" sldId="288"/>
            <ac:spMk id="1370" creationId="{00000000-0000-0000-0000-000000000000}"/>
          </ac:spMkLst>
        </pc:spChg>
        <pc:spChg chg="del">
          <ac:chgData name="건한 김" userId="1c028678192c77d1" providerId="LiveId" clId="{ECE8F572-6F94-4EC0-B39E-6D651BCEA0F0}" dt="2025-04-18T03:48:24.949" v="5740" actId="478"/>
          <ac:spMkLst>
            <pc:docMk/>
            <pc:sldMk cId="0" sldId="288"/>
            <ac:spMk id="1371" creationId="{00000000-0000-0000-0000-000000000000}"/>
          </ac:spMkLst>
        </pc:spChg>
        <pc:spChg chg="del">
          <ac:chgData name="건한 김" userId="1c028678192c77d1" providerId="LiveId" clId="{ECE8F572-6F94-4EC0-B39E-6D651BCEA0F0}" dt="2025-04-18T03:48:24.949" v="5740" actId="478"/>
          <ac:spMkLst>
            <pc:docMk/>
            <pc:sldMk cId="0" sldId="288"/>
            <ac:spMk id="1372" creationId="{00000000-0000-0000-0000-000000000000}"/>
          </ac:spMkLst>
        </pc:spChg>
        <pc:spChg chg="del">
          <ac:chgData name="건한 김" userId="1c028678192c77d1" providerId="LiveId" clId="{ECE8F572-6F94-4EC0-B39E-6D651BCEA0F0}" dt="2025-04-18T03:48:24.949" v="5740" actId="478"/>
          <ac:spMkLst>
            <pc:docMk/>
            <pc:sldMk cId="0" sldId="288"/>
            <ac:spMk id="1373" creationId="{00000000-0000-0000-0000-000000000000}"/>
          </ac:spMkLst>
        </pc:spChg>
        <pc:spChg chg="del">
          <ac:chgData name="건한 김" userId="1c028678192c77d1" providerId="LiveId" clId="{ECE8F572-6F94-4EC0-B39E-6D651BCEA0F0}" dt="2025-04-18T03:48:24.949" v="5740" actId="478"/>
          <ac:spMkLst>
            <pc:docMk/>
            <pc:sldMk cId="0" sldId="288"/>
            <ac:spMk id="1374" creationId="{00000000-0000-0000-0000-000000000000}"/>
          </ac:spMkLst>
        </pc:spChg>
        <pc:picChg chg="add del">
          <ac:chgData name="건한 김" userId="1c028678192c77d1" providerId="LiveId" clId="{ECE8F572-6F94-4EC0-B39E-6D651BCEA0F0}" dt="2025-04-18T03:30:09.085" v="4883" actId="21"/>
          <ac:picMkLst>
            <pc:docMk/>
            <pc:sldMk cId="0" sldId="288"/>
            <ac:picMk id="3" creationId="{ED83CEAB-8DB8-5ED0-4F4A-35B673142700}"/>
          </ac:picMkLst>
        </pc:picChg>
        <pc:picChg chg="add del mod">
          <ac:chgData name="건한 김" userId="1c028678192c77d1" providerId="LiveId" clId="{ECE8F572-6F94-4EC0-B39E-6D651BCEA0F0}" dt="2025-04-18T03:48:41.240" v="5742" actId="478"/>
          <ac:picMkLst>
            <pc:docMk/>
            <pc:sldMk cId="0" sldId="288"/>
            <ac:picMk id="4" creationId="{E18498D9-C4E9-F23E-9204-E4AAFBECB2AC}"/>
          </ac:picMkLst>
        </pc:picChg>
        <pc:picChg chg="del">
          <ac:chgData name="건한 김" userId="1c028678192c77d1" providerId="LiveId" clId="{ECE8F572-6F94-4EC0-B39E-6D651BCEA0F0}" dt="2025-04-18T04:47:52.507" v="6042" actId="478"/>
          <ac:picMkLst>
            <pc:docMk/>
            <pc:sldMk cId="0" sldId="288"/>
            <ac:picMk id="1369" creationId="{00000000-0000-0000-0000-000000000000}"/>
          </ac:picMkLst>
        </pc:picChg>
        <pc:picChg chg="del">
          <ac:chgData name="건한 김" userId="1c028678192c77d1" providerId="LiveId" clId="{ECE8F572-6F94-4EC0-B39E-6D651BCEA0F0}" dt="2025-04-18T03:48:24.949" v="5740" actId="478"/>
          <ac:picMkLst>
            <pc:docMk/>
            <pc:sldMk cId="0" sldId="288"/>
            <ac:picMk id="1375" creationId="{00000000-0000-0000-0000-000000000000}"/>
          </ac:picMkLst>
        </pc:picChg>
        <pc:picChg chg="add mod">
          <ac:chgData name="건한 김" userId="1c028678192c77d1" providerId="LiveId" clId="{ECE8F572-6F94-4EC0-B39E-6D651BCEA0F0}" dt="2025-04-18T03:49:50.536" v="5751" actId="1076"/>
          <ac:picMkLst>
            <pc:docMk/>
            <pc:sldMk cId="0" sldId="288"/>
            <ac:picMk id="7170" creationId="{CC8C382A-74DB-057C-8FA9-93FBBFCF3EED}"/>
          </ac:picMkLst>
        </pc:picChg>
        <pc:picChg chg="add mod">
          <ac:chgData name="건한 김" userId="1c028678192c77d1" providerId="LiveId" clId="{ECE8F572-6F94-4EC0-B39E-6D651BCEA0F0}" dt="2025-04-18T03:50:09.919" v="5756" actId="14100"/>
          <ac:picMkLst>
            <pc:docMk/>
            <pc:sldMk cId="0" sldId="288"/>
            <ac:picMk id="7172" creationId="{A23CBC6B-CF31-BD04-C2EB-D67AA84E06C6}"/>
          </ac:picMkLst>
        </pc:picChg>
      </pc:sldChg>
      <pc:sldChg chg="modSp add del mod ord">
        <pc:chgData name="건한 김" userId="1c028678192c77d1" providerId="LiveId" clId="{ECE8F572-6F94-4EC0-B39E-6D651BCEA0F0}" dt="2025-04-18T04:49:01.453" v="6124" actId="20577"/>
        <pc:sldMkLst>
          <pc:docMk/>
          <pc:sldMk cId="0" sldId="289"/>
        </pc:sldMkLst>
        <pc:spChg chg="mod">
          <ac:chgData name="건한 김" userId="1c028678192c77d1" providerId="LiveId" clId="{ECE8F572-6F94-4EC0-B39E-6D651BCEA0F0}" dt="2025-04-18T04:49:01.453" v="6124" actId="20577"/>
          <ac:spMkLst>
            <pc:docMk/>
            <pc:sldMk cId="0" sldId="289"/>
            <ac:spMk id="1380" creationId="{00000000-0000-0000-0000-000000000000}"/>
          </ac:spMkLst>
        </pc:spChg>
        <pc:graphicFrameChg chg="modGraphic">
          <ac:chgData name="건한 김" userId="1c028678192c77d1" providerId="LiveId" clId="{ECE8F572-6F94-4EC0-B39E-6D651BCEA0F0}" dt="2025-04-18T02:16:18.351" v="2646" actId="20577"/>
          <ac:graphicFrameMkLst>
            <pc:docMk/>
            <pc:sldMk cId="0" sldId="289"/>
            <ac:graphicFrameMk id="1381" creationId="{00000000-0000-0000-0000-000000000000}"/>
          </ac:graphicFrameMkLst>
        </pc:graphicFrameChg>
      </pc:sldChg>
      <pc:sldChg chg="modSp mod ord">
        <pc:chgData name="건한 김" userId="1c028678192c77d1" providerId="LiveId" clId="{ECE8F572-6F94-4EC0-B39E-6D651BCEA0F0}" dt="2025-04-18T04:48:37.438" v="6108" actId="1037"/>
        <pc:sldMkLst>
          <pc:docMk/>
          <pc:sldMk cId="0" sldId="290"/>
        </pc:sldMkLst>
        <pc:spChg chg="mod">
          <ac:chgData name="건한 김" userId="1c028678192c77d1" providerId="LiveId" clId="{ECE8F572-6F94-4EC0-B39E-6D651BCEA0F0}" dt="2025-04-18T02:22:02.314" v="3008" actId="20577"/>
          <ac:spMkLst>
            <pc:docMk/>
            <pc:sldMk cId="0" sldId="290"/>
            <ac:spMk id="1389" creationId="{00000000-0000-0000-0000-000000000000}"/>
          </ac:spMkLst>
        </pc:spChg>
        <pc:spChg chg="mod">
          <ac:chgData name="건한 김" userId="1c028678192c77d1" providerId="LiveId" clId="{ECE8F572-6F94-4EC0-B39E-6D651BCEA0F0}" dt="2025-04-18T04:48:16.594" v="6064" actId="1038"/>
          <ac:spMkLst>
            <pc:docMk/>
            <pc:sldMk cId="0" sldId="290"/>
            <ac:spMk id="1411" creationId="{00000000-0000-0000-0000-000000000000}"/>
          </ac:spMkLst>
        </pc:spChg>
        <pc:spChg chg="mod">
          <ac:chgData name="건한 김" userId="1c028678192c77d1" providerId="LiveId" clId="{ECE8F572-6F94-4EC0-B39E-6D651BCEA0F0}" dt="2025-04-18T04:48:16.594" v="6064" actId="1038"/>
          <ac:spMkLst>
            <pc:docMk/>
            <pc:sldMk cId="0" sldId="290"/>
            <ac:spMk id="1412" creationId="{00000000-0000-0000-0000-000000000000}"/>
          </ac:spMkLst>
        </pc:spChg>
        <pc:spChg chg="mod">
          <ac:chgData name="건한 김" userId="1c028678192c77d1" providerId="LiveId" clId="{ECE8F572-6F94-4EC0-B39E-6D651BCEA0F0}" dt="2025-04-18T02:17:44.327" v="2742" actId="1036"/>
          <ac:spMkLst>
            <pc:docMk/>
            <pc:sldMk cId="0" sldId="290"/>
            <ac:spMk id="1413" creationId="{00000000-0000-0000-0000-000000000000}"/>
          </ac:spMkLst>
        </pc:spChg>
        <pc:spChg chg="mod">
          <ac:chgData name="건한 김" userId="1c028678192c77d1" providerId="LiveId" clId="{ECE8F572-6F94-4EC0-B39E-6D651BCEA0F0}" dt="2025-04-18T02:17:50.233" v="2753" actId="20577"/>
          <ac:spMkLst>
            <pc:docMk/>
            <pc:sldMk cId="0" sldId="290"/>
            <ac:spMk id="1414" creationId="{00000000-0000-0000-0000-000000000000}"/>
          </ac:spMkLst>
        </pc:spChg>
        <pc:spChg chg="mod">
          <ac:chgData name="건한 김" userId="1c028678192c77d1" providerId="LiveId" clId="{ECE8F572-6F94-4EC0-B39E-6D651BCEA0F0}" dt="2025-04-18T04:48:37.438" v="6108" actId="1037"/>
          <ac:spMkLst>
            <pc:docMk/>
            <pc:sldMk cId="0" sldId="290"/>
            <ac:spMk id="1415" creationId="{00000000-0000-0000-0000-000000000000}"/>
          </ac:spMkLst>
        </pc:spChg>
        <pc:spChg chg="mod">
          <ac:chgData name="건한 김" userId="1c028678192c77d1" providerId="LiveId" clId="{ECE8F572-6F94-4EC0-B39E-6D651BCEA0F0}" dt="2025-04-18T04:48:37.438" v="6108" actId="1037"/>
          <ac:spMkLst>
            <pc:docMk/>
            <pc:sldMk cId="0" sldId="290"/>
            <ac:spMk id="1416" creationId="{00000000-0000-0000-0000-000000000000}"/>
          </ac:spMkLst>
        </pc:spChg>
      </pc:sldChg>
      <pc:sldChg chg="modSp del mod">
        <pc:chgData name="건한 김" userId="1c028678192c77d1" providerId="LiveId" clId="{ECE8F572-6F94-4EC0-B39E-6D651BCEA0F0}" dt="2025-04-18T02:34:59.183" v="3791" actId="47"/>
        <pc:sldMkLst>
          <pc:docMk/>
          <pc:sldMk cId="0" sldId="304"/>
        </pc:sldMkLst>
        <pc:spChg chg="mod">
          <ac:chgData name="건한 김" userId="1c028678192c77d1" providerId="LiveId" clId="{ECE8F572-6F94-4EC0-B39E-6D651BCEA0F0}" dt="2025-04-18T02:23:44.879" v="3022" actId="20577"/>
          <ac:spMkLst>
            <pc:docMk/>
            <pc:sldMk cId="0" sldId="304"/>
            <ac:spMk id="4888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0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1" creationId="{00000000-0000-0000-0000-000000000000}"/>
          </ac:spMkLst>
        </pc:spChg>
        <pc:spChg chg="mod">
          <ac:chgData name="건한 김" userId="1c028678192c77d1" providerId="LiveId" clId="{ECE8F572-6F94-4EC0-B39E-6D651BCEA0F0}" dt="2025-04-18T02:25:44.636" v="3292" actId="20577"/>
          <ac:spMkLst>
            <pc:docMk/>
            <pc:sldMk cId="0" sldId="304"/>
            <ac:spMk id="4892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3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4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5" creationId="{00000000-0000-0000-0000-000000000000}"/>
          </ac:spMkLst>
        </pc:spChg>
        <pc:spChg chg="mod">
          <ac:chgData name="건한 김" userId="1c028678192c77d1" providerId="LiveId" clId="{ECE8F572-6F94-4EC0-B39E-6D651BCEA0F0}" dt="2025-04-18T02:28:40.751" v="3573" actId="20577"/>
          <ac:spMkLst>
            <pc:docMk/>
            <pc:sldMk cId="0" sldId="304"/>
            <ac:spMk id="4896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7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8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9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901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903" creationId="{00000000-0000-0000-0000-000000000000}"/>
          </ac:spMkLst>
        </pc:spChg>
      </pc:sldChg>
      <pc:sldChg chg="modSp">
        <pc:chgData name="건한 김" userId="1c028678192c77d1" providerId="LiveId" clId="{ECE8F572-6F94-4EC0-B39E-6D651BCEA0F0}" dt="2025-04-18T05:16:46.494" v="6233" actId="20577"/>
        <pc:sldMkLst>
          <pc:docMk/>
          <pc:sldMk cId="0" sldId="309"/>
        </pc:sldMkLst>
        <pc:spChg chg="mod">
          <ac:chgData name="건한 김" userId="1c028678192c77d1" providerId="LiveId" clId="{ECE8F572-6F94-4EC0-B39E-6D651BCEA0F0}" dt="2025-04-18T01:21:54.753" v="22" actId="20577"/>
          <ac:spMkLst>
            <pc:docMk/>
            <pc:sldMk cId="0" sldId="309"/>
            <ac:spMk id="5027" creationId="{00000000-0000-0000-0000-000000000000}"/>
          </ac:spMkLst>
        </pc:spChg>
        <pc:spChg chg="mod">
          <ac:chgData name="건한 김" userId="1c028678192c77d1" providerId="LiveId" clId="{ECE8F572-6F94-4EC0-B39E-6D651BCEA0F0}" dt="2025-04-18T05:16:46.494" v="6233" actId="20577"/>
          <ac:spMkLst>
            <pc:docMk/>
            <pc:sldMk cId="0" sldId="309"/>
            <ac:spMk id="5028" creationId="{00000000-0000-0000-0000-000000000000}"/>
          </ac:spMkLst>
        </pc:spChg>
      </pc:sldChg>
      <pc:sldChg chg="modSp mod">
        <pc:chgData name="건한 김" userId="1c028678192c77d1" providerId="LiveId" clId="{ECE8F572-6F94-4EC0-B39E-6D651BCEA0F0}" dt="2025-04-18T02:37:22.520" v="4054" actId="20577"/>
        <pc:sldMkLst>
          <pc:docMk/>
          <pc:sldMk cId="0" sldId="314"/>
        </pc:sldMkLst>
        <pc:spChg chg="mod">
          <ac:chgData name="건한 김" userId="1c028678192c77d1" providerId="LiveId" clId="{ECE8F572-6F94-4EC0-B39E-6D651BCEA0F0}" dt="2025-04-18T02:36:26.516" v="3875" actId="14100"/>
          <ac:spMkLst>
            <pc:docMk/>
            <pc:sldMk cId="0" sldId="314"/>
            <ac:spMk id="5083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7:22.520" v="4054" actId="20577"/>
          <ac:spMkLst>
            <pc:docMk/>
            <pc:sldMk cId="0" sldId="314"/>
            <ac:spMk id="5084" creationId="{00000000-0000-0000-0000-000000000000}"/>
          </ac:spMkLst>
        </pc:spChg>
      </pc:sldChg>
      <pc:sldChg chg="addSp delSp modSp mod">
        <pc:chgData name="건한 김" userId="1c028678192c77d1" providerId="LiveId" clId="{ECE8F572-6F94-4EC0-B39E-6D651BCEA0F0}" dt="2025-04-18T02:38:12.903" v="4061" actId="478"/>
        <pc:sldMkLst>
          <pc:docMk/>
          <pc:sldMk cId="0" sldId="315"/>
        </pc:sldMkLst>
        <pc:spChg chg="add del mod">
          <ac:chgData name="건한 김" userId="1c028678192c77d1" providerId="LiveId" clId="{ECE8F572-6F94-4EC0-B39E-6D651BCEA0F0}" dt="2025-04-18T02:37:52.530" v="4056" actId="478"/>
          <ac:spMkLst>
            <pc:docMk/>
            <pc:sldMk cId="0" sldId="315"/>
            <ac:spMk id="3" creationId="{4BC46853-93D6-B703-C259-CBE8E5ED5D84}"/>
          </ac:spMkLst>
        </pc:spChg>
        <pc:spChg chg="del">
          <ac:chgData name="건한 김" userId="1c028678192c77d1" providerId="LiveId" clId="{ECE8F572-6F94-4EC0-B39E-6D651BCEA0F0}" dt="2025-04-18T02:37:50.672" v="4055" actId="478"/>
          <ac:spMkLst>
            <pc:docMk/>
            <pc:sldMk cId="0" sldId="315"/>
            <ac:spMk id="5095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7:57.315" v="4057" actId="1076"/>
          <ac:spMkLst>
            <pc:docMk/>
            <pc:sldMk cId="0" sldId="315"/>
            <ac:spMk id="5096" creationId="{00000000-0000-0000-0000-000000000000}"/>
          </ac:spMkLst>
        </pc:spChg>
        <pc:spChg chg="add del">
          <ac:chgData name="건한 김" userId="1c028678192c77d1" providerId="LiveId" clId="{ECE8F572-6F94-4EC0-B39E-6D651BCEA0F0}" dt="2025-04-18T02:38:12.903" v="4061" actId="478"/>
          <ac:spMkLst>
            <pc:docMk/>
            <pc:sldMk cId="0" sldId="315"/>
            <ac:spMk id="5097" creationId="{00000000-0000-0000-0000-000000000000}"/>
          </ac:spMkLst>
        </pc:spChg>
        <pc:spChg chg="del">
          <ac:chgData name="건한 김" userId="1c028678192c77d1" providerId="LiveId" clId="{ECE8F572-6F94-4EC0-B39E-6D651BCEA0F0}" dt="2025-04-18T02:38:00.581" v="4058" actId="478"/>
          <ac:spMkLst>
            <pc:docMk/>
            <pc:sldMk cId="0" sldId="315"/>
            <ac:spMk id="5098" creationId="{00000000-0000-0000-0000-000000000000}"/>
          </ac:spMkLst>
        </pc:spChg>
        <pc:grpChg chg="del">
          <ac:chgData name="건한 김" userId="1c028678192c77d1" providerId="LiveId" clId="{ECE8F572-6F94-4EC0-B39E-6D651BCEA0F0}" dt="2025-04-18T02:38:00.581" v="4058" actId="478"/>
          <ac:grpSpMkLst>
            <pc:docMk/>
            <pc:sldMk cId="0" sldId="315"/>
            <ac:grpSpMk id="5099" creationId="{00000000-0000-0000-0000-000000000000}"/>
          </ac:grpSpMkLst>
        </pc:grpChg>
        <pc:grpChg chg="del">
          <ac:chgData name="건한 김" userId="1c028678192c77d1" providerId="LiveId" clId="{ECE8F572-6F94-4EC0-B39E-6D651BCEA0F0}" dt="2025-04-18T02:38:00.581" v="4058" actId="478"/>
          <ac:grpSpMkLst>
            <pc:docMk/>
            <pc:sldMk cId="0" sldId="315"/>
            <ac:grpSpMk id="5104" creationId="{00000000-0000-0000-0000-000000000000}"/>
          </ac:grpSpMkLst>
        </pc:grpChg>
      </pc:sldChg>
      <pc:sldChg chg="addSp delSp modSp mod ord">
        <pc:chgData name="건한 김" userId="1c028678192c77d1" providerId="LiveId" clId="{ECE8F572-6F94-4EC0-B39E-6D651BCEA0F0}" dt="2025-04-18T05:16:03.347" v="6220" actId="1076"/>
        <pc:sldMkLst>
          <pc:docMk/>
          <pc:sldMk cId="3326119587" sldId="342"/>
        </pc:sldMkLst>
        <pc:spChg chg="add">
          <ac:chgData name="건한 김" userId="1c028678192c77d1" providerId="LiveId" clId="{ECE8F572-6F94-4EC0-B39E-6D651BCEA0F0}" dt="2025-04-18T05:09:28.422" v="6143"/>
          <ac:spMkLst>
            <pc:docMk/>
            <pc:sldMk cId="3326119587" sldId="342"/>
            <ac:spMk id="13" creationId="{722DEECE-DA5D-8CA2-8EBE-CA61F2B6E564}"/>
          </ac:spMkLst>
        </pc:spChg>
        <pc:spChg chg="add del mod ord">
          <ac:chgData name="건한 김" userId="1c028678192c77d1" providerId="LiveId" clId="{ECE8F572-6F94-4EC0-B39E-6D651BCEA0F0}" dt="2025-04-18T05:12:10.612" v="6168" actId="478"/>
          <ac:spMkLst>
            <pc:docMk/>
            <pc:sldMk cId="3326119587" sldId="342"/>
            <ac:spMk id="14" creationId="{9BCCB060-C303-D262-63EA-63293BF1CF54}"/>
          </ac:spMkLst>
        </pc:spChg>
        <pc:spChg chg="add del mod">
          <ac:chgData name="건한 김" userId="1c028678192c77d1" providerId="LiveId" clId="{ECE8F572-6F94-4EC0-B39E-6D651BCEA0F0}" dt="2025-04-18T05:12:08.827" v="6167" actId="478"/>
          <ac:spMkLst>
            <pc:docMk/>
            <pc:sldMk cId="3326119587" sldId="342"/>
            <ac:spMk id="15" creationId="{2B1700C6-C6D7-54D4-70AF-9DF047C11312}"/>
          </ac:spMkLst>
        </pc:spChg>
        <pc:spChg chg="mod">
          <ac:chgData name="건한 김" userId="1c028678192c77d1" providerId="LiveId" clId="{ECE8F572-6F94-4EC0-B39E-6D651BCEA0F0}" dt="2025-04-18T05:10:20.577" v="6156"/>
          <ac:spMkLst>
            <pc:docMk/>
            <pc:sldMk cId="3326119587" sldId="342"/>
            <ac:spMk id="16" creationId="{934DD76E-E1BE-E553-26FD-B216243D0074}"/>
          </ac:spMkLst>
        </pc:spChg>
        <pc:spChg chg="mod">
          <ac:chgData name="건한 김" userId="1c028678192c77d1" providerId="LiveId" clId="{ECE8F572-6F94-4EC0-B39E-6D651BCEA0F0}" dt="2025-04-18T05:10:20.577" v="6156"/>
          <ac:spMkLst>
            <pc:docMk/>
            <pc:sldMk cId="3326119587" sldId="342"/>
            <ac:spMk id="17" creationId="{ABD87CE0-1625-DF7F-FE5F-FEDC6735A284}"/>
          </ac:spMkLst>
        </pc:spChg>
        <pc:grpChg chg="del">
          <ac:chgData name="건한 김" userId="1c028678192c77d1" providerId="LiveId" clId="{ECE8F572-6F94-4EC0-B39E-6D651BCEA0F0}" dt="2025-04-18T05:14:58.651" v="6204" actId="478"/>
          <ac:grpSpMkLst>
            <pc:docMk/>
            <pc:sldMk cId="3326119587" sldId="342"/>
            <ac:grpSpMk id="2" creationId="{0DF3E471-503F-8182-6095-D1B9BAD231FD}"/>
          </ac:grpSpMkLst>
        </pc:grpChg>
        <pc:grpChg chg="del">
          <ac:chgData name="건한 김" userId="1c028678192c77d1" providerId="LiveId" clId="{ECE8F572-6F94-4EC0-B39E-6D651BCEA0F0}" dt="2025-04-18T05:16:00.187" v="6219" actId="478"/>
          <ac:grpSpMkLst>
            <pc:docMk/>
            <pc:sldMk cId="3326119587" sldId="342"/>
            <ac:grpSpMk id="5" creationId="{916E96CC-18F2-762D-4383-BEBA84160969}"/>
          </ac:grpSpMkLst>
        </pc:grpChg>
        <pc:grpChg chg="del">
          <ac:chgData name="건한 김" userId="1c028678192c77d1" providerId="LiveId" clId="{ECE8F572-6F94-4EC0-B39E-6D651BCEA0F0}" dt="2025-04-18T05:13:56.107" v="6189" actId="478"/>
          <ac:grpSpMkLst>
            <pc:docMk/>
            <pc:sldMk cId="3326119587" sldId="342"/>
            <ac:grpSpMk id="10" creationId="{25E5FBB3-4596-EDFC-DB43-EB530684615C}"/>
          </ac:grpSpMkLst>
        </pc:grpChg>
        <pc:grpChg chg="del">
          <ac:chgData name="건한 김" userId="1c028678192c77d1" providerId="LiveId" clId="{ECE8F572-6F94-4EC0-B39E-6D651BCEA0F0}" dt="2025-04-18T05:13:53.924" v="6187" actId="478"/>
          <ac:grpSpMkLst>
            <pc:docMk/>
            <pc:sldMk cId="3326119587" sldId="342"/>
            <ac:grpSpMk id="659" creationId="{6FDA5B6E-5215-2CC5-8319-03DB8CE9516F}"/>
          </ac:grpSpMkLst>
        </pc:grpChg>
        <pc:picChg chg="add del mod">
          <ac:chgData name="건한 김" userId="1c028678192c77d1" providerId="LiveId" clId="{ECE8F572-6F94-4EC0-B39E-6D651BCEA0F0}" dt="2025-04-18T05:14:01.780" v="6191" actId="1076"/>
          <ac:picMkLst>
            <pc:docMk/>
            <pc:sldMk cId="3326119587" sldId="342"/>
            <ac:picMk id="8196" creationId="{393A75DA-F607-9949-0EAB-BFFDB0AEC542}"/>
          </ac:picMkLst>
        </pc:picChg>
        <pc:picChg chg="add mod">
          <ac:chgData name="건한 김" userId="1c028678192c77d1" providerId="LiveId" clId="{ECE8F572-6F94-4EC0-B39E-6D651BCEA0F0}" dt="2025-04-18T05:13:58.614" v="6190" actId="1076"/>
          <ac:picMkLst>
            <pc:docMk/>
            <pc:sldMk cId="3326119587" sldId="342"/>
            <ac:picMk id="8198" creationId="{3203DBA0-FD08-24AF-612A-C13ED0428BA1}"/>
          </ac:picMkLst>
        </pc:picChg>
        <pc:picChg chg="add mod">
          <ac:chgData name="건한 김" userId="1c028678192c77d1" providerId="LiveId" clId="{ECE8F572-6F94-4EC0-B39E-6D651BCEA0F0}" dt="2025-04-18T05:15:04.050" v="6205" actId="1076"/>
          <ac:picMkLst>
            <pc:docMk/>
            <pc:sldMk cId="3326119587" sldId="342"/>
            <ac:picMk id="8200" creationId="{A8673712-10C0-5FBB-186D-C1BA2F219B7B}"/>
          </ac:picMkLst>
        </pc:picChg>
        <pc:picChg chg="add mod">
          <ac:chgData name="건한 김" userId="1c028678192c77d1" providerId="LiveId" clId="{ECE8F572-6F94-4EC0-B39E-6D651BCEA0F0}" dt="2025-04-18T05:16:03.347" v="6220" actId="1076"/>
          <ac:picMkLst>
            <pc:docMk/>
            <pc:sldMk cId="3326119587" sldId="342"/>
            <ac:picMk id="8202" creationId="{ED49D1DF-9425-976F-F0F1-8EAE30EC1C01}"/>
          </ac:picMkLst>
        </pc:picChg>
      </pc:sldChg>
      <pc:sldChg chg="addSp delSp modSp add mod delAnim">
        <pc:chgData name="건한 김" userId="1c028678192c77d1" providerId="LiveId" clId="{ECE8F572-6F94-4EC0-B39E-6D651BCEA0F0}" dt="2025-04-18T01:46:02.688" v="1621" actId="14100"/>
        <pc:sldMkLst>
          <pc:docMk/>
          <pc:sldMk cId="1498062484" sldId="343"/>
        </pc:sldMkLst>
        <pc:spChg chg="add mod">
          <ac:chgData name="건한 김" userId="1c028678192c77d1" providerId="LiveId" clId="{ECE8F572-6F94-4EC0-B39E-6D651BCEA0F0}" dt="2025-04-18T01:35:27.796" v="718" actId="164"/>
          <ac:spMkLst>
            <pc:docMk/>
            <pc:sldMk cId="1498062484" sldId="343"/>
            <ac:spMk id="4" creationId="{185DA4B4-F667-B7D7-1D8B-B0B1C0A73A0D}"/>
          </ac:spMkLst>
        </pc:spChg>
        <pc:spChg chg="add mod">
          <ac:chgData name="건한 김" userId="1c028678192c77d1" providerId="LiveId" clId="{ECE8F572-6F94-4EC0-B39E-6D651BCEA0F0}" dt="2025-04-18T01:35:27.796" v="718" actId="164"/>
          <ac:spMkLst>
            <pc:docMk/>
            <pc:sldMk cId="1498062484" sldId="343"/>
            <ac:spMk id="5" creationId="{6B77276C-9B09-C5EE-5D52-2EE66F201593}"/>
          </ac:spMkLst>
        </pc:spChg>
        <pc:spChg chg="add mod">
          <ac:chgData name="건한 김" userId="1c028678192c77d1" providerId="LiveId" clId="{ECE8F572-6F94-4EC0-B39E-6D651BCEA0F0}" dt="2025-04-18T01:35:27.796" v="718" actId="164"/>
          <ac:spMkLst>
            <pc:docMk/>
            <pc:sldMk cId="1498062484" sldId="343"/>
            <ac:spMk id="6" creationId="{516A0C12-C5B2-51A2-4D00-F8B4B5BEAD46}"/>
          </ac:spMkLst>
        </pc:spChg>
        <pc:spChg chg="mod">
          <ac:chgData name="건한 김" userId="1c028678192c77d1" providerId="LiveId" clId="{ECE8F572-6F94-4EC0-B39E-6D651BCEA0F0}" dt="2025-04-18T01:31:30.178" v="609" actId="2711"/>
          <ac:spMkLst>
            <pc:docMk/>
            <pc:sldMk cId="1498062484" sldId="343"/>
            <ac:spMk id="1389" creationId="{E48C7D62-7978-9E5C-E92A-81435A85A500}"/>
          </ac:spMkLst>
        </pc:spChg>
        <pc:spChg chg="del">
          <ac:chgData name="건한 김" userId="1c028678192c77d1" providerId="LiveId" clId="{ECE8F572-6F94-4EC0-B39E-6D651BCEA0F0}" dt="2025-04-18T01:31:37.949" v="614" actId="478"/>
          <ac:spMkLst>
            <pc:docMk/>
            <pc:sldMk cId="1498062484" sldId="343"/>
            <ac:spMk id="1390" creationId="{80393CDC-C8E0-9AF6-AD7D-0C836FB004EE}"/>
          </ac:spMkLst>
        </pc:spChg>
        <pc:spChg chg="del">
          <ac:chgData name="건한 김" userId="1c028678192c77d1" providerId="LiveId" clId="{ECE8F572-6F94-4EC0-B39E-6D651BCEA0F0}" dt="2025-04-18T01:31:36.871" v="612" actId="478"/>
          <ac:spMkLst>
            <pc:docMk/>
            <pc:sldMk cId="1498062484" sldId="343"/>
            <ac:spMk id="1391" creationId="{0EFEBEE0-3A99-A790-376A-79C31AC9D32C}"/>
          </ac:spMkLst>
        </pc:spChg>
        <pc:spChg chg="del">
          <ac:chgData name="건한 김" userId="1c028678192c77d1" providerId="LiveId" clId="{ECE8F572-6F94-4EC0-B39E-6D651BCEA0F0}" dt="2025-04-18T01:31:37.470" v="613" actId="478"/>
          <ac:spMkLst>
            <pc:docMk/>
            <pc:sldMk cId="1498062484" sldId="343"/>
            <ac:spMk id="1392" creationId="{1C05AB78-ACE5-A1A4-D333-2DC00391C2C6}"/>
          </ac:spMkLst>
        </pc:spChg>
        <pc:spChg chg="del">
          <ac:chgData name="건한 김" userId="1c028678192c77d1" providerId="LiveId" clId="{ECE8F572-6F94-4EC0-B39E-6D651BCEA0F0}" dt="2025-04-18T01:31:41.903" v="618" actId="478"/>
          <ac:spMkLst>
            <pc:docMk/>
            <pc:sldMk cId="1498062484" sldId="343"/>
            <ac:spMk id="1411" creationId="{394F8D19-055D-84BA-98EA-702FE71F914F}"/>
          </ac:spMkLst>
        </pc:spChg>
        <pc:spChg chg="mod">
          <ac:chgData name="건한 김" userId="1c028678192c77d1" providerId="LiveId" clId="{ECE8F572-6F94-4EC0-B39E-6D651BCEA0F0}" dt="2025-04-18T01:46:02.688" v="1621" actId="14100"/>
          <ac:spMkLst>
            <pc:docMk/>
            <pc:sldMk cId="1498062484" sldId="343"/>
            <ac:spMk id="1412" creationId="{637AE98B-24E0-893D-EF2E-13AF565CF9AE}"/>
          </ac:spMkLst>
        </pc:spChg>
        <pc:spChg chg="del">
          <ac:chgData name="건한 김" userId="1c028678192c77d1" providerId="LiveId" clId="{ECE8F572-6F94-4EC0-B39E-6D651BCEA0F0}" dt="2025-04-18T01:31:35.298" v="610" actId="478"/>
          <ac:spMkLst>
            <pc:docMk/>
            <pc:sldMk cId="1498062484" sldId="343"/>
            <ac:spMk id="1413" creationId="{26E43C1A-251B-DB01-1668-5D3008C40016}"/>
          </ac:spMkLst>
        </pc:spChg>
        <pc:spChg chg="del">
          <ac:chgData name="건한 김" userId="1c028678192c77d1" providerId="LiveId" clId="{ECE8F572-6F94-4EC0-B39E-6D651BCEA0F0}" dt="2025-04-18T01:31:36.228" v="611" actId="478"/>
          <ac:spMkLst>
            <pc:docMk/>
            <pc:sldMk cId="1498062484" sldId="343"/>
            <ac:spMk id="1414" creationId="{EE9B4CEF-7251-169A-5A3D-E248ED3A2E0B}"/>
          </ac:spMkLst>
        </pc:spChg>
        <pc:spChg chg="del">
          <ac:chgData name="건한 김" userId="1c028678192c77d1" providerId="LiveId" clId="{ECE8F572-6F94-4EC0-B39E-6D651BCEA0F0}" dt="2025-04-18T01:31:44.058" v="619" actId="478"/>
          <ac:spMkLst>
            <pc:docMk/>
            <pc:sldMk cId="1498062484" sldId="343"/>
            <ac:spMk id="1415" creationId="{C519E1DD-8DAB-8C99-24E0-A6D42E56FFE0}"/>
          </ac:spMkLst>
        </pc:spChg>
        <pc:spChg chg="del">
          <ac:chgData name="건한 김" userId="1c028678192c77d1" providerId="LiveId" clId="{ECE8F572-6F94-4EC0-B39E-6D651BCEA0F0}" dt="2025-04-18T01:31:45.442" v="620" actId="478"/>
          <ac:spMkLst>
            <pc:docMk/>
            <pc:sldMk cId="1498062484" sldId="343"/>
            <ac:spMk id="1416" creationId="{DB5F17E7-E305-6C78-87C6-40579BF25606}"/>
          </ac:spMkLst>
        </pc:spChg>
        <pc:grpChg chg="add mod">
          <ac:chgData name="건한 김" userId="1c028678192c77d1" providerId="LiveId" clId="{ECE8F572-6F94-4EC0-B39E-6D651BCEA0F0}" dt="2025-04-18T01:35:33.966" v="719" actId="1076"/>
          <ac:grpSpMkLst>
            <pc:docMk/>
            <pc:sldMk cId="1498062484" sldId="343"/>
            <ac:grpSpMk id="7" creationId="{2134F0B5-49AA-63E7-A442-E7FDBEB6544C}"/>
          </ac:grpSpMkLst>
        </pc:grpChg>
        <pc:grpChg chg="del">
          <ac:chgData name="건한 김" userId="1c028678192c77d1" providerId="LiveId" clId="{ECE8F572-6F94-4EC0-B39E-6D651BCEA0F0}" dt="2025-04-18T01:31:40.266" v="617" actId="478"/>
          <ac:grpSpMkLst>
            <pc:docMk/>
            <pc:sldMk cId="1498062484" sldId="343"/>
            <ac:grpSpMk id="1393" creationId="{13A3BFAF-21BB-0183-8061-5CDC9DAD6037}"/>
          </ac:grpSpMkLst>
        </pc:grpChg>
        <pc:grpChg chg="del">
          <ac:chgData name="건한 김" userId="1c028678192c77d1" providerId="LiveId" clId="{ECE8F572-6F94-4EC0-B39E-6D651BCEA0F0}" dt="2025-04-18T01:31:38.511" v="615" actId="478"/>
          <ac:grpSpMkLst>
            <pc:docMk/>
            <pc:sldMk cId="1498062484" sldId="343"/>
            <ac:grpSpMk id="1397" creationId="{57E3FFD9-FC23-2A64-6E1A-A64D8115FEBF}"/>
          </ac:grpSpMkLst>
        </pc:grpChg>
        <pc:grpChg chg="del">
          <ac:chgData name="건한 김" userId="1c028678192c77d1" providerId="LiveId" clId="{ECE8F572-6F94-4EC0-B39E-6D651BCEA0F0}" dt="2025-04-18T01:31:39.104" v="616" actId="478"/>
          <ac:grpSpMkLst>
            <pc:docMk/>
            <pc:sldMk cId="1498062484" sldId="343"/>
            <ac:grpSpMk id="1400" creationId="{460DFF02-A3BA-BC8B-5C1B-A04ACCC640DC}"/>
          </ac:grpSpMkLst>
        </pc:grpChg>
        <pc:picChg chg="add mod">
          <ac:chgData name="건한 김" userId="1c028678192c77d1" providerId="LiveId" clId="{ECE8F572-6F94-4EC0-B39E-6D651BCEA0F0}" dt="2025-04-18T01:35:27.796" v="718" actId="164"/>
          <ac:picMkLst>
            <pc:docMk/>
            <pc:sldMk cId="1498062484" sldId="343"/>
            <ac:picMk id="3" creationId="{A8D4DE75-3378-93E1-9566-E343DCE29774}"/>
          </ac:picMkLst>
        </pc:picChg>
      </pc:sldChg>
      <pc:sldChg chg="addSp delSp modSp add mod addAnim delAnim modAnim">
        <pc:chgData name="건한 김" userId="1c028678192c77d1" providerId="LiveId" clId="{ECE8F572-6F94-4EC0-B39E-6D651BCEA0F0}" dt="2025-04-18T04:49:50.167" v="6142"/>
        <pc:sldMkLst>
          <pc:docMk/>
          <pc:sldMk cId="476053930" sldId="344"/>
        </pc:sldMkLst>
        <pc:spChg chg="add del mod">
          <ac:chgData name="건한 김" userId="1c028678192c77d1" providerId="LiveId" clId="{ECE8F572-6F94-4EC0-B39E-6D651BCEA0F0}" dt="2025-04-18T02:34:50.916" v="3789" actId="478"/>
          <ac:spMkLst>
            <pc:docMk/>
            <pc:sldMk cId="476053930" sldId="344"/>
            <ac:spMk id="3" creationId="{B8C4A56F-32C6-8E2B-B7DA-BDE42B144F97}"/>
          </ac:spMkLst>
        </pc:spChg>
        <pc:spChg chg="del">
          <ac:chgData name="건한 김" userId="1c028678192c77d1" providerId="LiveId" clId="{ECE8F572-6F94-4EC0-B39E-6D651BCEA0F0}" dt="2025-04-18T02:34:49.331" v="3788" actId="478"/>
          <ac:spMkLst>
            <pc:docMk/>
            <pc:sldMk cId="476053930" sldId="344"/>
            <ac:spMk id="4" creationId="{23496C17-17CF-4CF7-B17C-F09F35C39C77}"/>
          </ac:spMkLst>
        </pc:spChg>
        <pc:spChg chg="add mod">
          <ac:chgData name="건한 김" userId="1c028678192c77d1" providerId="LiveId" clId="{ECE8F572-6F94-4EC0-B39E-6D651BCEA0F0}" dt="2025-04-18T02:35:42.261" v="3801" actId="14100"/>
          <ac:spMkLst>
            <pc:docMk/>
            <pc:sldMk cId="476053930" sldId="344"/>
            <ac:spMk id="5" creationId="{2F183A17-2741-6283-FACE-FE93F143CE0A}"/>
          </ac:spMkLst>
        </pc:spChg>
        <pc:spChg chg="mod">
          <ac:chgData name="건한 김" userId="1c028678192c77d1" providerId="LiveId" clId="{ECE8F572-6F94-4EC0-B39E-6D651BCEA0F0}" dt="2025-04-18T04:49:15.826" v="6134"/>
          <ac:spMkLst>
            <pc:docMk/>
            <pc:sldMk cId="476053930" sldId="344"/>
            <ac:spMk id="7" creationId="{FF2884B2-F23D-47FE-81A9-2A7CF938FD20}"/>
          </ac:spMkLst>
        </pc:spChg>
        <pc:spChg chg="mod">
          <ac:chgData name="건한 김" userId="1c028678192c77d1" providerId="LiveId" clId="{ECE8F572-6F94-4EC0-B39E-6D651BCEA0F0}" dt="2025-04-18T04:49:46.902" v="6141" actId="21"/>
          <ac:spMkLst>
            <pc:docMk/>
            <pc:sldMk cId="476053930" sldId="344"/>
            <ac:spMk id="8" creationId="{571239C9-5219-706A-3761-65692980717F}"/>
          </ac:spMkLst>
        </pc:spChg>
        <pc:spChg chg="add mod">
          <ac:chgData name="건한 김" userId="1c028678192c77d1" providerId="LiveId" clId="{ECE8F572-6F94-4EC0-B39E-6D651BCEA0F0}" dt="2025-04-18T04:49:34.866" v="6137"/>
          <ac:spMkLst>
            <pc:docMk/>
            <pc:sldMk cId="476053930" sldId="344"/>
            <ac:spMk id="11" creationId="{BE55CD9E-90E6-F532-E339-C6B15CC72037}"/>
          </ac:spMkLst>
        </pc:spChg>
        <pc:spChg chg="add mod">
          <ac:chgData name="건한 김" userId="1c028678192c77d1" providerId="LiveId" clId="{ECE8F572-6F94-4EC0-B39E-6D651BCEA0F0}" dt="2025-04-18T04:49:50.167" v="6142"/>
          <ac:spMkLst>
            <pc:docMk/>
            <pc:sldMk cId="476053930" sldId="344"/>
            <ac:spMk id="13" creationId="{EB8DAAD7-1754-759C-6152-2475A0616011}"/>
          </ac:spMkLst>
        </pc:spChg>
        <pc:spChg chg="add mod">
          <ac:chgData name="건한 김" userId="1c028678192c77d1" providerId="LiveId" clId="{ECE8F572-6F94-4EC0-B39E-6D651BCEA0F0}" dt="2025-04-18T04:49:32.869" v="6136" actId="21"/>
          <ac:spMkLst>
            <pc:docMk/>
            <pc:sldMk cId="476053930" sldId="344"/>
            <ac:spMk id="15" creationId="{525A4E7C-CBBC-D903-DFB5-E99720713BC2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25" creationId="{FC06CBC4-B516-9B10-57C2-370ABE5D8DF9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28" creationId="{E185F455-A25F-E4C3-7007-1EEDA923A63F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30" creationId="{9475ADCD-AE5F-DCD4-A59E-87449EC4623E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32" creationId="{3B205733-DB11-08FB-769A-615D0D738734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40" creationId="{B62F2318-D200-FA00-50D3-3CBC9AC0D3F5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53" creationId="{C9FD914B-194C-570E-404F-3BCC1D35AE77}"/>
          </ac:spMkLst>
        </pc:spChg>
        <pc:spChg chg="add mod">
          <ac:chgData name="건한 김" userId="1c028678192c77d1" providerId="LiveId" clId="{ECE8F572-6F94-4EC0-B39E-6D651BCEA0F0}" dt="2025-04-18T02:34:55.966" v="3790"/>
          <ac:spMkLst>
            <pc:docMk/>
            <pc:sldMk cId="476053930" sldId="344"/>
            <ac:spMk id="56" creationId="{DED45CB2-7292-968A-3CFC-11419D05585A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389" creationId="{B593C8A7-A7FE-1708-D073-07B58F01539E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390" creationId="{B4AA4DF1-A08A-7F21-BF1A-6273827FC362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391" creationId="{6E8A0C81-91B7-2FBB-C285-395DF599B083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392" creationId="{9BE6D512-F22E-0AAD-7795-B6161FD1CC7E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411" creationId="{A1E4727C-9926-F772-DF28-7462490295C5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412" creationId="{430B1BF3-57D8-69B7-30F0-82789EA17E91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414" creationId="{789772F7-63AF-4642-D66B-B92267E8EB28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415" creationId="{8B76F228-5612-30D9-EC39-E14049D6736C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416" creationId="{681EC601-B89D-ACBC-D0A0-058E8EE93DC5}"/>
          </ac:spMkLst>
        </pc:spChg>
      </pc:sldChg>
      <pc:sldChg chg="addSp delSp modSp add mod addAnim delAnim modAnim">
        <pc:chgData name="건한 김" userId="1c028678192c77d1" providerId="LiveId" clId="{ECE8F572-6F94-4EC0-B39E-6D651BCEA0F0}" dt="2025-04-18T03:39:53.871" v="5201" actId="1076"/>
        <pc:sldMkLst>
          <pc:docMk/>
          <pc:sldMk cId="1647258610" sldId="345"/>
        </pc:sldMkLst>
        <pc:spChg chg="add mod">
          <ac:chgData name="건한 김" userId="1c028678192c77d1" providerId="LiveId" clId="{ECE8F572-6F94-4EC0-B39E-6D651BCEA0F0}" dt="2025-04-18T03:39:53.871" v="5201" actId="1076"/>
          <ac:spMkLst>
            <pc:docMk/>
            <pc:sldMk cId="1647258610" sldId="345"/>
            <ac:spMk id="2" creationId="{47D4E665-6F5C-5138-90D4-BFC93636A238}"/>
          </ac:spMkLst>
        </pc:spChg>
        <pc:spChg chg="add del mod">
          <ac:chgData name="건한 김" userId="1c028678192c77d1" providerId="LiveId" clId="{ECE8F572-6F94-4EC0-B39E-6D651BCEA0F0}" dt="2025-04-18T03:36:32.875" v="5081" actId="478"/>
          <ac:spMkLst>
            <pc:docMk/>
            <pc:sldMk cId="1647258610" sldId="345"/>
            <ac:spMk id="5" creationId="{66FF52CD-86E0-3F9F-2834-1B0B70F4CF2D}"/>
          </ac:spMkLst>
        </pc:spChg>
        <pc:spChg chg="add mod">
          <ac:chgData name="건한 김" userId="1c028678192c77d1" providerId="LiveId" clId="{ECE8F572-6F94-4EC0-B39E-6D651BCEA0F0}" dt="2025-04-18T03:36:30.476" v="5080"/>
          <ac:spMkLst>
            <pc:docMk/>
            <pc:sldMk cId="1647258610" sldId="345"/>
            <ac:spMk id="6" creationId="{D94F83D9-DED2-844E-98B1-D594805CB247}"/>
          </ac:spMkLst>
        </pc:spChg>
        <pc:spChg chg="add del mod">
          <ac:chgData name="건한 김" userId="1c028678192c77d1" providerId="LiveId" clId="{ECE8F572-6F94-4EC0-B39E-6D651BCEA0F0}" dt="2025-04-18T03:36:37.991" v="5082"/>
          <ac:spMkLst>
            <pc:docMk/>
            <pc:sldMk cId="1647258610" sldId="345"/>
            <ac:spMk id="1368" creationId="{535EBE48-F634-F4D3-E013-CBFB75AFE82E}"/>
          </ac:spMkLst>
        </pc:spChg>
        <pc:picChg chg="del">
          <ac:chgData name="건한 김" userId="1c028678192c77d1" providerId="LiveId" clId="{ECE8F572-6F94-4EC0-B39E-6D651BCEA0F0}" dt="2025-04-18T03:28:56.856" v="4869" actId="478"/>
          <ac:picMkLst>
            <pc:docMk/>
            <pc:sldMk cId="1647258610" sldId="345"/>
            <ac:picMk id="3" creationId="{BABB4185-A7D7-694D-3B72-06C915162CE1}"/>
          </ac:picMkLst>
        </pc:picChg>
        <pc:picChg chg="del">
          <ac:chgData name="건한 김" userId="1c028678192c77d1" providerId="LiveId" clId="{ECE8F572-6F94-4EC0-B39E-6D651BCEA0F0}" dt="2025-04-18T03:37:08.233" v="5140" actId="478"/>
          <ac:picMkLst>
            <pc:docMk/>
            <pc:sldMk cId="1647258610" sldId="345"/>
            <ac:picMk id="1369" creationId="{28706F95-CB48-8637-A1EA-FBA19E642D98}"/>
          </ac:picMkLst>
        </pc:picChg>
        <pc:picChg chg="add">
          <ac:chgData name="건한 김" userId="1c028678192c77d1" providerId="LiveId" clId="{ECE8F572-6F94-4EC0-B39E-6D651BCEA0F0}" dt="2025-04-18T03:28:57.990" v="4870"/>
          <ac:picMkLst>
            <pc:docMk/>
            <pc:sldMk cId="1647258610" sldId="345"/>
            <ac:picMk id="4098" creationId="{32A3BF42-0869-D0EA-3C2B-C15A3D9D7E58}"/>
          </ac:picMkLst>
        </pc:picChg>
        <pc:picChg chg="add del">
          <ac:chgData name="건한 김" userId="1c028678192c77d1" providerId="LiveId" clId="{ECE8F572-6F94-4EC0-B39E-6D651BCEA0F0}" dt="2025-04-18T03:35:03.036" v="5074" actId="478"/>
          <ac:picMkLst>
            <pc:docMk/>
            <pc:sldMk cId="1647258610" sldId="345"/>
            <ac:picMk id="4100" creationId="{AD6FF253-A11A-D3F8-21AF-A08A747AB000}"/>
          </ac:picMkLst>
        </pc:picChg>
      </pc:sldChg>
      <pc:sldChg chg="addSp delSp modSp add mod delAnim modAnim">
        <pc:chgData name="건한 김" userId="1c028678192c77d1" providerId="LiveId" clId="{ECE8F572-6F94-4EC0-B39E-6D651BCEA0F0}" dt="2025-04-18T03:42:26.133" v="5269"/>
        <pc:sldMkLst>
          <pc:docMk/>
          <pc:sldMk cId="3610657741" sldId="346"/>
        </pc:sldMkLst>
        <pc:spChg chg="add del mod">
          <ac:chgData name="건한 김" userId="1c028678192c77d1" providerId="LiveId" clId="{ECE8F572-6F94-4EC0-B39E-6D651BCEA0F0}" dt="2025-04-18T03:40:12.895" v="5203" actId="478"/>
          <ac:spMkLst>
            <pc:docMk/>
            <pc:sldMk cId="3610657741" sldId="346"/>
            <ac:spMk id="2" creationId="{2FE3E3C8-C59D-7147-F137-5790E6D32173}"/>
          </ac:spMkLst>
        </pc:spChg>
        <pc:spChg chg="add mod">
          <ac:chgData name="건한 김" userId="1c028678192c77d1" providerId="LiveId" clId="{ECE8F572-6F94-4EC0-B39E-6D651BCEA0F0}" dt="2025-04-18T03:42:15.115" v="5268" actId="20577"/>
          <ac:spMkLst>
            <pc:docMk/>
            <pc:sldMk cId="3610657741" sldId="346"/>
            <ac:spMk id="3" creationId="{D0FEBF26-C614-5BB1-1463-936B261573D6}"/>
          </ac:spMkLst>
        </pc:spChg>
        <pc:spChg chg="mod">
          <ac:chgData name="건한 김" userId="1c028678192c77d1" providerId="LiveId" clId="{ECE8F572-6F94-4EC0-B39E-6D651BCEA0F0}" dt="2025-04-18T03:42:26.133" v="5269"/>
          <ac:spMkLst>
            <pc:docMk/>
            <pc:sldMk cId="3610657741" sldId="346"/>
            <ac:spMk id="1368" creationId="{D65952CA-3C8D-2317-5C3A-A9205DB05323}"/>
          </ac:spMkLst>
        </pc:spChg>
        <pc:spChg chg="del">
          <ac:chgData name="건한 김" userId="1c028678192c77d1" providerId="LiveId" clId="{ECE8F572-6F94-4EC0-B39E-6D651BCEA0F0}" dt="2025-04-18T03:37:23.434" v="5149" actId="478"/>
          <ac:spMkLst>
            <pc:docMk/>
            <pc:sldMk cId="3610657741" sldId="346"/>
            <ac:spMk id="1370" creationId="{91ABB3E3-3B8F-C36D-CDAC-26D22560F978}"/>
          </ac:spMkLst>
        </pc:spChg>
        <pc:spChg chg="del">
          <ac:chgData name="건한 김" userId="1c028678192c77d1" providerId="LiveId" clId="{ECE8F572-6F94-4EC0-B39E-6D651BCEA0F0}" dt="2025-04-18T03:37:23.434" v="5149" actId="478"/>
          <ac:spMkLst>
            <pc:docMk/>
            <pc:sldMk cId="3610657741" sldId="346"/>
            <ac:spMk id="1371" creationId="{83F2F68D-2C99-D964-02A5-194BA4081AB7}"/>
          </ac:spMkLst>
        </pc:spChg>
        <pc:spChg chg="del">
          <ac:chgData name="건한 김" userId="1c028678192c77d1" providerId="LiveId" clId="{ECE8F572-6F94-4EC0-B39E-6D651BCEA0F0}" dt="2025-04-18T03:37:28.839" v="5152" actId="478"/>
          <ac:spMkLst>
            <pc:docMk/>
            <pc:sldMk cId="3610657741" sldId="346"/>
            <ac:spMk id="1372" creationId="{7202800D-C2B8-B49C-9942-AE6346C7B43B}"/>
          </ac:spMkLst>
        </pc:spChg>
        <pc:spChg chg="del">
          <ac:chgData name="건한 김" userId="1c028678192c77d1" providerId="LiveId" clId="{ECE8F572-6F94-4EC0-B39E-6D651BCEA0F0}" dt="2025-04-18T03:37:23.434" v="5149" actId="478"/>
          <ac:spMkLst>
            <pc:docMk/>
            <pc:sldMk cId="3610657741" sldId="346"/>
            <ac:spMk id="1373" creationId="{8D2E7D7D-A136-C9A7-00D7-C1FF079A1FA0}"/>
          </ac:spMkLst>
        </pc:spChg>
        <pc:spChg chg="del">
          <ac:chgData name="건한 김" userId="1c028678192c77d1" providerId="LiveId" clId="{ECE8F572-6F94-4EC0-B39E-6D651BCEA0F0}" dt="2025-04-18T03:37:27.467" v="5151" actId="478"/>
          <ac:spMkLst>
            <pc:docMk/>
            <pc:sldMk cId="3610657741" sldId="346"/>
            <ac:spMk id="1374" creationId="{9CDD2D9C-B22B-F67F-1ED3-6798D59202EB}"/>
          </ac:spMkLst>
        </pc:spChg>
        <pc:picChg chg="del">
          <ac:chgData name="건한 김" userId="1c028678192c77d1" providerId="LiveId" clId="{ECE8F572-6F94-4EC0-B39E-6D651BCEA0F0}" dt="2025-04-18T03:37:32.319" v="5153" actId="478"/>
          <ac:picMkLst>
            <pc:docMk/>
            <pc:sldMk cId="3610657741" sldId="346"/>
            <ac:picMk id="1369" creationId="{D506A311-A671-C8CC-A1AC-D50DD1EE677F}"/>
          </ac:picMkLst>
        </pc:picChg>
        <pc:picChg chg="del">
          <ac:chgData name="건한 김" userId="1c028678192c77d1" providerId="LiveId" clId="{ECE8F572-6F94-4EC0-B39E-6D651BCEA0F0}" dt="2025-04-18T03:37:25.945" v="5150" actId="478"/>
          <ac:picMkLst>
            <pc:docMk/>
            <pc:sldMk cId="3610657741" sldId="346"/>
            <ac:picMk id="1375" creationId="{1F00D57A-9AD8-0996-0695-10816F1314F6}"/>
          </ac:picMkLst>
        </pc:picChg>
        <pc:picChg chg="del">
          <ac:chgData name="건한 김" userId="1c028678192c77d1" providerId="LiveId" clId="{ECE8F572-6F94-4EC0-B39E-6D651BCEA0F0}" dt="2025-04-18T03:29:18.269" v="4875" actId="478"/>
          <ac:picMkLst>
            <pc:docMk/>
            <pc:sldMk cId="3610657741" sldId="346"/>
            <ac:picMk id="4098" creationId="{F1A1DF83-F4D6-DDD5-79DB-1639F8501B60}"/>
          </ac:picMkLst>
        </pc:picChg>
        <pc:picChg chg="add del mod">
          <ac:chgData name="건한 김" userId="1c028678192c77d1" providerId="LiveId" clId="{ECE8F572-6F94-4EC0-B39E-6D651BCEA0F0}" dt="2025-04-18T03:40:25.497" v="5206" actId="1076"/>
          <ac:picMkLst>
            <pc:docMk/>
            <pc:sldMk cId="3610657741" sldId="346"/>
            <ac:picMk id="4100" creationId="{EB6E6E8E-60AF-8041-1CA8-BBB1580907E7}"/>
          </ac:picMkLst>
        </pc:picChg>
      </pc:sldChg>
      <pc:sldChg chg="addSp delSp modSp add mod ord delAnim">
        <pc:chgData name="건한 김" userId="1c028678192c77d1" providerId="LiveId" clId="{ECE8F572-6F94-4EC0-B39E-6D651BCEA0F0}" dt="2025-04-18T03:40:03.627" v="5202" actId="1076"/>
        <pc:sldMkLst>
          <pc:docMk/>
          <pc:sldMk cId="3721046582" sldId="347"/>
        </pc:sldMkLst>
        <pc:spChg chg="mod">
          <ac:chgData name="건한 김" userId="1c028678192c77d1" providerId="LiveId" clId="{ECE8F572-6F94-4EC0-B39E-6D651BCEA0F0}" dt="2025-04-18T03:31:55.228" v="4909" actId="20577"/>
          <ac:spMkLst>
            <pc:docMk/>
            <pc:sldMk cId="3721046582" sldId="347"/>
            <ac:spMk id="1368" creationId="{020A8041-319D-610E-3FDE-C0089FFC4AEF}"/>
          </ac:spMkLst>
        </pc:spChg>
        <pc:spChg chg="del mod">
          <ac:chgData name="건한 김" userId="1c028678192c77d1" providerId="LiveId" clId="{ECE8F572-6F94-4EC0-B39E-6D651BCEA0F0}" dt="2025-04-18T03:32:41.106" v="4913" actId="478"/>
          <ac:spMkLst>
            <pc:docMk/>
            <pc:sldMk cId="3721046582" sldId="347"/>
            <ac:spMk id="1370" creationId="{F3FDC2EE-BB9C-E1CE-F3CE-2B884DDFBDD4}"/>
          </ac:spMkLst>
        </pc:spChg>
        <pc:spChg chg="mod">
          <ac:chgData name="건한 김" userId="1c028678192c77d1" providerId="LiveId" clId="{ECE8F572-6F94-4EC0-B39E-6D651BCEA0F0}" dt="2025-04-18T03:40:03.627" v="5202" actId="1076"/>
          <ac:spMkLst>
            <pc:docMk/>
            <pc:sldMk cId="3721046582" sldId="347"/>
            <ac:spMk id="1371" creationId="{530FBB9F-D90A-97BC-23FE-A34279B3D479}"/>
          </ac:spMkLst>
        </pc:spChg>
        <pc:spChg chg="del mod">
          <ac:chgData name="건한 김" userId="1c028678192c77d1" providerId="LiveId" clId="{ECE8F572-6F94-4EC0-B39E-6D651BCEA0F0}" dt="2025-04-18T03:32:41.106" v="4913" actId="478"/>
          <ac:spMkLst>
            <pc:docMk/>
            <pc:sldMk cId="3721046582" sldId="347"/>
            <ac:spMk id="1372" creationId="{3B1B7297-AF14-043B-861D-17ABAF20D1D8}"/>
          </ac:spMkLst>
        </pc:spChg>
        <pc:spChg chg="del mod">
          <ac:chgData name="건한 김" userId="1c028678192c77d1" providerId="LiveId" clId="{ECE8F572-6F94-4EC0-B39E-6D651BCEA0F0}" dt="2025-04-18T03:32:41.106" v="4913" actId="478"/>
          <ac:spMkLst>
            <pc:docMk/>
            <pc:sldMk cId="3721046582" sldId="347"/>
            <ac:spMk id="1373" creationId="{C734A2D1-8214-0BAE-B20A-4D47EEE41282}"/>
          </ac:spMkLst>
        </pc:spChg>
        <pc:spChg chg="del">
          <ac:chgData name="건한 김" userId="1c028678192c77d1" providerId="LiveId" clId="{ECE8F572-6F94-4EC0-B39E-6D651BCEA0F0}" dt="2025-04-18T03:31:42.198" v="4895" actId="478"/>
          <ac:spMkLst>
            <pc:docMk/>
            <pc:sldMk cId="3721046582" sldId="347"/>
            <ac:spMk id="1374" creationId="{79C28DEE-F806-91D1-3C4C-E7753AC46C5F}"/>
          </ac:spMkLst>
        </pc:spChg>
        <pc:picChg chg="del">
          <ac:chgData name="건한 김" userId="1c028678192c77d1" providerId="LiveId" clId="{ECE8F572-6F94-4EC0-B39E-6D651BCEA0F0}" dt="2025-04-18T03:29:54.892" v="4877" actId="478"/>
          <ac:picMkLst>
            <pc:docMk/>
            <pc:sldMk cId="3721046582" sldId="347"/>
            <ac:picMk id="3" creationId="{9B46427A-1658-1494-6896-1A6084733ED4}"/>
          </ac:picMkLst>
        </pc:picChg>
        <pc:picChg chg="del mod">
          <ac:chgData name="건한 김" userId="1c028678192c77d1" providerId="LiveId" clId="{ECE8F572-6F94-4EC0-B39E-6D651BCEA0F0}" dt="2025-04-18T03:34:41.852" v="5046" actId="478"/>
          <ac:picMkLst>
            <pc:docMk/>
            <pc:sldMk cId="3721046582" sldId="347"/>
            <ac:picMk id="1369" creationId="{6E66B732-F220-3CE0-83B1-153847A5AE1C}"/>
          </ac:picMkLst>
        </pc:picChg>
        <pc:picChg chg="del">
          <ac:chgData name="건한 김" userId="1c028678192c77d1" providerId="LiveId" clId="{ECE8F572-6F94-4EC0-B39E-6D651BCEA0F0}" dt="2025-04-18T03:31:40.838" v="4894" actId="478"/>
          <ac:picMkLst>
            <pc:docMk/>
            <pc:sldMk cId="3721046582" sldId="347"/>
            <ac:picMk id="1375" creationId="{917FAF8E-B1C7-F618-0A8F-A02AF05B7A13}"/>
          </ac:picMkLst>
        </pc:picChg>
        <pc:picChg chg="add mod">
          <ac:chgData name="건한 김" userId="1c028678192c77d1" providerId="LiveId" clId="{ECE8F572-6F94-4EC0-B39E-6D651BCEA0F0}" dt="2025-04-18T03:34:02.405" v="4963" actId="1076"/>
          <ac:picMkLst>
            <pc:docMk/>
            <pc:sldMk cId="3721046582" sldId="347"/>
            <ac:picMk id="5122" creationId="{20C5665D-CF88-DF85-24E2-A0E5154E465F}"/>
          </ac:picMkLst>
        </pc:picChg>
        <pc:picChg chg="add mod">
          <ac:chgData name="건한 김" userId="1c028678192c77d1" providerId="LiveId" clId="{ECE8F572-6F94-4EC0-B39E-6D651BCEA0F0}" dt="2025-04-18T03:33:58.571" v="4962" actId="1076"/>
          <ac:picMkLst>
            <pc:docMk/>
            <pc:sldMk cId="3721046582" sldId="347"/>
            <ac:picMk id="5124" creationId="{AB056A8F-E17C-51F5-E845-1D0CF82F5E24}"/>
          </ac:picMkLst>
        </pc:picChg>
      </pc:sldChg>
      <pc:sldMasterChg chg="addSldLayout delSldLayout">
        <pc:chgData name="건한 김" userId="1c028678192c77d1" providerId="LiveId" clId="{ECE8F572-6F94-4EC0-B39E-6D651BCEA0F0}" dt="2025-04-18T02:31:14.042" v="3660" actId="47"/>
        <pc:sldMasterMkLst>
          <pc:docMk/>
          <pc:sldMasterMk cId="0" sldId="2147483701"/>
        </pc:sldMasterMkLst>
        <pc:sldLayoutChg chg="del">
          <pc:chgData name="건한 김" userId="1c028678192c77d1" providerId="LiveId" clId="{ECE8F572-6F94-4EC0-B39E-6D651BCEA0F0}" dt="2025-04-18T02:09:04.174" v="2020" actId="47"/>
          <pc:sldLayoutMkLst>
            <pc:docMk/>
            <pc:sldMasterMk cId="0" sldId="2147483701"/>
            <pc:sldLayoutMk cId="0" sldId="2147483654"/>
          </pc:sldLayoutMkLst>
        </pc:sldLayoutChg>
        <pc:sldLayoutChg chg="del">
          <pc:chgData name="건한 김" userId="1c028678192c77d1" providerId="LiveId" clId="{ECE8F572-6F94-4EC0-B39E-6D651BCEA0F0}" dt="2025-04-18T02:31:14.042" v="3660" actId="47"/>
          <pc:sldLayoutMkLst>
            <pc:docMk/>
            <pc:sldMasterMk cId="0" sldId="2147483701"/>
            <pc:sldLayoutMk cId="0" sldId="2147483659"/>
          </pc:sldLayoutMkLst>
        </pc:sldLayoutChg>
        <pc:sldLayoutChg chg="add del">
          <pc:chgData name="건한 김" userId="1c028678192c77d1" providerId="LiveId" clId="{ECE8F572-6F94-4EC0-B39E-6D651BCEA0F0}" dt="2025-04-18T01:28:01.516" v="550" actId="47"/>
          <pc:sldLayoutMkLst>
            <pc:docMk/>
            <pc:sldMasterMk cId="0" sldId="2147483701"/>
            <pc:sldLayoutMk cId="0" sldId="2147483666"/>
          </pc:sldLayoutMkLst>
        </pc:sldLayoutChg>
        <pc:sldLayoutChg chg="del">
          <pc:chgData name="건한 김" userId="1c028678192c77d1" providerId="LiveId" clId="{ECE8F572-6F94-4EC0-B39E-6D651BCEA0F0}" dt="2025-04-18T01:20:26.562" v="10" actId="47"/>
          <pc:sldLayoutMkLst>
            <pc:docMk/>
            <pc:sldMasterMk cId="0" sldId="2147483701"/>
            <pc:sldLayoutMk cId="0" sldId="2147483671"/>
          </pc:sldLayoutMkLst>
        </pc:sldLayoutChg>
        <pc:sldLayoutChg chg="del">
          <pc:chgData name="건한 김" userId="1c028678192c77d1" providerId="LiveId" clId="{ECE8F572-6F94-4EC0-B39E-6D651BCEA0F0}" dt="2025-04-18T01:20:27.781" v="11" actId="47"/>
          <pc:sldLayoutMkLst>
            <pc:docMk/>
            <pc:sldMasterMk cId="0" sldId="2147483701"/>
            <pc:sldLayoutMk cId="0" sldId="2147483672"/>
          </pc:sldLayoutMkLst>
        </pc:sldLayoutChg>
        <pc:sldLayoutChg chg="del">
          <pc:chgData name="건한 김" userId="1c028678192c77d1" providerId="LiveId" clId="{ECE8F572-6F94-4EC0-B39E-6D651BCEA0F0}" dt="2025-04-18T01:21:42.139" v="13" actId="47"/>
          <pc:sldLayoutMkLst>
            <pc:docMk/>
            <pc:sldMasterMk cId="0" sldId="2147483701"/>
            <pc:sldLayoutMk cId="0" sldId="2147483673"/>
          </pc:sldLayoutMkLst>
        </pc:sldLayoutChg>
        <pc:sldLayoutChg chg="del">
          <pc:chgData name="건한 김" userId="1c028678192c77d1" providerId="LiveId" clId="{ECE8F572-6F94-4EC0-B39E-6D651BCEA0F0}" dt="2025-04-18T02:09:10.387" v="2021" actId="47"/>
          <pc:sldLayoutMkLst>
            <pc:docMk/>
            <pc:sldMasterMk cId="0" sldId="2147483701"/>
            <pc:sldLayoutMk cId="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Google Shape;5024;g6f1c4480e8_0_26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5" name="Google Shape;5025;g6f1c4480e8_0_26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>
          <a:extLst>
            <a:ext uri="{FF2B5EF4-FFF2-40B4-BE49-F238E27FC236}">
              <a16:creationId xmlns:a16="http://schemas.microsoft.com/office/drawing/2014/main" id="{FA54F01D-5443-D423-3A1D-93E3FD809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b16119a5a_0_325:notes">
            <a:extLst>
              <a:ext uri="{FF2B5EF4-FFF2-40B4-BE49-F238E27FC236}">
                <a16:creationId xmlns:a16="http://schemas.microsoft.com/office/drawing/2014/main" id="{C9550B2B-F492-8994-79CB-BBADEB9B2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db16119a5a_0_325:notes">
            <a:extLst>
              <a:ext uri="{FF2B5EF4-FFF2-40B4-BE49-F238E27FC236}">
                <a16:creationId xmlns:a16="http://schemas.microsoft.com/office/drawing/2014/main" id="{472CCFA0-3AE6-35A9-6DEF-39A531D495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620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>
          <a:extLst>
            <a:ext uri="{FF2B5EF4-FFF2-40B4-BE49-F238E27FC236}">
              <a16:creationId xmlns:a16="http://schemas.microsoft.com/office/drawing/2014/main" id="{CAD56CF2-7156-4B17-69E3-D2E8BA7D1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b16119a5a_0_325:notes">
            <a:extLst>
              <a:ext uri="{FF2B5EF4-FFF2-40B4-BE49-F238E27FC236}">
                <a16:creationId xmlns:a16="http://schemas.microsoft.com/office/drawing/2014/main" id="{65828AE7-755E-ED85-B799-E5F253740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db16119a5a_0_325:notes">
            <a:extLst>
              <a:ext uri="{FF2B5EF4-FFF2-40B4-BE49-F238E27FC236}">
                <a16:creationId xmlns:a16="http://schemas.microsoft.com/office/drawing/2014/main" id="{C907788E-8585-01D8-5062-CF65DBE2E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618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>
          <a:extLst>
            <a:ext uri="{FF2B5EF4-FFF2-40B4-BE49-F238E27FC236}">
              <a16:creationId xmlns:a16="http://schemas.microsoft.com/office/drawing/2014/main" id="{4FFB5800-EBB8-31D1-A6A6-13414A223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b16119a5a_0_325:notes">
            <a:extLst>
              <a:ext uri="{FF2B5EF4-FFF2-40B4-BE49-F238E27FC236}">
                <a16:creationId xmlns:a16="http://schemas.microsoft.com/office/drawing/2014/main" id="{E243A7F3-CF40-015E-DB41-E9BF484BC3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db16119a5a_0_325:notes">
            <a:extLst>
              <a:ext uri="{FF2B5EF4-FFF2-40B4-BE49-F238E27FC236}">
                <a16:creationId xmlns:a16="http://schemas.microsoft.com/office/drawing/2014/main" id="{130740AA-5426-C8ED-3389-792887267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974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6f1c4480e8_0_24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6f1c4480e8_0_24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b16119a5a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db16119a5a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da858cdd9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da858cdd9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944f10153fc3f1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944f10153fc3f1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d9e88f1b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d9e88f1b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db16119a5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db16119a5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e761df84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6e761df84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db16119a5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db16119a5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6f1c4480e8_0_24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6f1c4480e8_0_24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>
          <a:extLst>
            <a:ext uri="{FF2B5EF4-FFF2-40B4-BE49-F238E27FC236}">
              <a16:creationId xmlns:a16="http://schemas.microsoft.com/office/drawing/2014/main" id="{234C7961-9EC2-D894-4898-9952CCE83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db16119a5a_0_341:notes">
            <a:extLst>
              <a:ext uri="{FF2B5EF4-FFF2-40B4-BE49-F238E27FC236}">
                <a16:creationId xmlns:a16="http://schemas.microsoft.com/office/drawing/2014/main" id="{A894A019-C69F-DB49-DF5A-8A0B2FFAA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db16119a5a_0_341:notes">
            <a:extLst>
              <a:ext uri="{FF2B5EF4-FFF2-40B4-BE49-F238E27FC236}">
                <a16:creationId xmlns:a16="http://schemas.microsoft.com/office/drawing/2014/main" id="{61E1207B-214A-D665-A047-FCD669B0B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763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0" name="Google Shape;5080;gd7c3720f70_1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1" name="Google Shape;5081;gd7c3720f70_1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g6f1c4480e8_0_26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3" name="Google Shape;5093;g6f1c4480e8_0_26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129BF0D-2358-BE88-6924-039B4D90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e761df848_0_20:notes">
            <a:extLst>
              <a:ext uri="{FF2B5EF4-FFF2-40B4-BE49-F238E27FC236}">
                <a16:creationId xmlns:a16="http://schemas.microsoft.com/office/drawing/2014/main" id="{D2FA7D91-9A36-6EC8-4C6D-BD168E811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6e761df848_0_20:notes">
            <a:extLst>
              <a:ext uri="{FF2B5EF4-FFF2-40B4-BE49-F238E27FC236}">
                <a16:creationId xmlns:a16="http://schemas.microsoft.com/office/drawing/2014/main" id="{53551131-ADF1-894D-5C6E-6A3DAAE1A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81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f1c4480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f1c4480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f1c4480e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f1c4480e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>
          <a:extLst>
            <a:ext uri="{FF2B5EF4-FFF2-40B4-BE49-F238E27FC236}">
              <a16:creationId xmlns:a16="http://schemas.microsoft.com/office/drawing/2014/main" id="{2CF07F1E-6CE8-302E-1C89-3F142BE58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db16119a5a_0_341:notes">
            <a:extLst>
              <a:ext uri="{FF2B5EF4-FFF2-40B4-BE49-F238E27FC236}">
                <a16:creationId xmlns:a16="http://schemas.microsoft.com/office/drawing/2014/main" id="{D4747741-42DB-92A4-0DD7-397A3E9C8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db16119a5a_0_341:notes">
            <a:extLst>
              <a:ext uri="{FF2B5EF4-FFF2-40B4-BE49-F238E27FC236}">
                <a16:creationId xmlns:a16="http://schemas.microsoft.com/office/drawing/2014/main" id="{B3ED0BE1-5F81-3F94-51B1-CDBD33F23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92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944f10153fc3f1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944f10153fc3f1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f1c4480e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f1c4480e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7c3720f70_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d7c3720f70_1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9125" y="-114775"/>
            <a:ext cx="9354300" cy="5337300"/>
          </a:xfrm>
          <a:prstGeom prst="rect">
            <a:avLst/>
          </a:prstGeom>
          <a:solidFill>
            <a:schemeClr val="dk1">
              <a:alpha val="1562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454838" y="1421550"/>
            <a:ext cx="492678" cy="560744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50800" y="1033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959500" y="-12866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576425" y="-27581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7519241">
            <a:off x="5162119" y="4368139"/>
            <a:ext cx="1233931" cy="1173076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23775" y="31062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848450" y="47910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834550" y="474751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471950" y="-361950"/>
            <a:ext cx="5043729" cy="5823732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79375" y="46439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1346700" y="24111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89825" y="2426363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69725" y="266700"/>
            <a:ext cx="3619800" cy="3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Anton"/>
              <a:buNone/>
              <a:defRPr sz="8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669725" y="3497100"/>
            <a:ext cx="305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_1_1">
    <p:bg>
      <p:bgPr>
        <a:solidFill>
          <a:srgbClr val="242426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title" idx="2"/>
          </p:nvPr>
        </p:nvSpPr>
        <p:spPr>
          <a:xfrm>
            <a:off x="5760225" y="1355850"/>
            <a:ext cx="22743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5760225" y="1671782"/>
            <a:ext cx="2274300" cy="1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/>
          <p:nvPr/>
        </p:nvSpPr>
        <p:spPr>
          <a:xfrm flipH="1">
            <a:off x="3495320" y="-22440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 rot="5400000" flipH="1">
            <a:off x="-1374203" y="-81521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710550" y="487853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8"/>
          <p:cNvSpPr/>
          <p:nvPr/>
        </p:nvSpPr>
        <p:spPr>
          <a:xfrm flipH="1">
            <a:off x="6246995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 idx="2"/>
          </p:nvPr>
        </p:nvSpPr>
        <p:spPr>
          <a:xfrm>
            <a:off x="707425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1"/>
          </p:nvPr>
        </p:nvSpPr>
        <p:spPr>
          <a:xfrm>
            <a:off x="707425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title" idx="3"/>
          </p:nvPr>
        </p:nvSpPr>
        <p:spPr>
          <a:xfrm>
            <a:off x="3454050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4"/>
          </p:nvPr>
        </p:nvSpPr>
        <p:spPr>
          <a:xfrm>
            <a:off x="3454050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title" idx="5"/>
          </p:nvPr>
        </p:nvSpPr>
        <p:spPr>
          <a:xfrm>
            <a:off x="6200675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28"/>
          <p:cNvSpPr txBox="1">
            <a:spLocks noGrp="1"/>
          </p:cNvSpPr>
          <p:nvPr>
            <p:ph type="subTitle" idx="6"/>
          </p:nvPr>
        </p:nvSpPr>
        <p:spPr>
          <a:xfrm>
            <a:off x="6200675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0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0"/>
          <p:cNvSpPr/>
          <p:nvPr/>
        </p:nvSpPr>
        <p:spPr>
          <a:xfrm>
            <a:off x="2541150" y="4654388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0"/>
          <p:cNvSpPr/>
          <p:nvPr/>
        </p:nvSpPr>
        <p:spPr>
          <a:xfrm rot="1929963">
            <a:off x="-292266" y="1204050"/>
            <a:ext cx="543168" cy="62716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1"/>
          </p:nvPr>
        </p:nvSpPr>
        <p:spPr>
          <a:xfrm>
            <a:off x="621900" y="1497875"/>
            <a:ext cx="32943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body" idx="2"/>
          </p:nvPr>
        </p:nvSpPr>
        <p:spPr>
          <a:xfrm>
            <a:off x="584925" y="1744703"/>
            <a:ext cx="3294300" cy="23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710550" y="486908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3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/>
          <p:nvPr/>
        </p:nvSpPr>
        <p:spPr>
          <a:xfrm>
            <a:off x="6392749" y="-276275"/>
            <a:ext cx="2977715" cy="3438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1"/>
          <p:cNvSpPr/>
          <p:nvPr/>
        </p:nvSpPr>
        <p:spPr>
          <a:xfrm rot="-5400000">
            <a:off x="4025225" y="-919798"/>
            <a:ext cx="1946100" cy="1850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937650" y="1821325"/>
            <a:ext cx="34137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1"/>
          </p:nvPr>
        </p:nvSpPr>
        <p:spPr>
          <a:xfrm>
            <a:off x="937650" y="2436275"/>
            <a:ext cx="3396900" cy="11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>
            <a:off x="4779296" y="-1901875"/>
            <a:ext cx="5336236" cy="61617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AND_BODY_1_1_1_1">
    <p:bg>
      <p:bgPr>
        <a:solidFill>
          <a:srgbClr val="242426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9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/>
          <p:nvPr/>
        </p:nvSpPr>
        <p:spPr>
          <a:xfrm rot="-3260424">
            <a:off x="139731" y="3996992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3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3"/>
          <p:cNvSpPr/>
          <p:nvPr/>
        </p:nvSpPr>
        <p:spPr>
          <a:xfrm>
            <a:off x="-1337350" y="30268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3"/>
          <p:cNvSpPr/>
          <p:nvPr/>
        </p:nvSpPr>
        <p:spPr>
          <a:xfrm flipH="1">
            <a:off x="8091350" y="11849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3"/>
          <p:cNvSpPr/>
          <p:nvPr/>
        </p:nvSpPr>
        <p:spPr>
          <a:xfrm flipH="1">
            <a:off x="8091350" y="87512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>
            <a:off x="710550" y="1870400"/>
            <a:ext cx="317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43"/>
          <p:cNvSpPr txBox="1">
            <a:spLocks noGrp="1"/>
          </p:cNvSpPr>
          <p:nvPr>
            <p:ph type="subTitle" idx="1"/>
          </p:nvPr>
        </p:nvSpPr>
        <p:spPr>
          <a:xfrm>
            <a:off x="710560" y="2443100"/>
            <a:ext cx="31707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2">
    <p:bg>
      <p:bgPr>
        <a:solidFill>
          <a:srgbClr val="242426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/>
          <p:nvPr/>
        </p:nvSpPr>
        <p:spPr>
          <a:xfrm>
            <a:off x="0" y="857095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4"/>
          <p:cNvSpPr/>
          <p:nvPr/>
        </p:nvSpPr>
        <p:spPr>
          <a:xfrm>
            <a:off x="797422" y="857099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4"/>
          <p:cNvSpPr/>
          <p:nvPr/>
        </p:nvSpPr>
        <p:spPr>
          <a:xfrm>
            <a:off x="6912672" y="-764551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4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4"/>
          <p:cNvSpPr/>
          <p:nvPr/>
        </p:nvSpPr>
        <p:spPr>
          <a:xfrm>
            <a:off x="8469475" y="3854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4"/>
          <p:cNvSpPr/>
          <p:nvPr/>
        </p:nvSpPr>
        <p:spPr>
          <a:xfrm>
            <a:off x="8704238" y="35535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4"/>
          <p:cNvSpPr/>
          <p:nvPr/>
        </p:nvSpPr>
        <p:spPr>
          <a:xfrm>
            <a:off x="-962562" y="4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175275" y="9737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4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4"/>
          <p:cNvSpPr txBox="1">
            <a:spLocks noGrp="1"/>
          </p:cNvSpPr>
          <p:nvPr>
            <p:ph type="body" idx="1"/>
          </p:nvPr>
        </p:nvSpPr>
        <p:spPr>
          <a:xfrm>
            <a:off x="2925900" y="1784193"/>
            <a:ext cx="3292200" cy="11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5" name="Google Shape;475;p44"/>
          <p:cNvSpPr txBox="1">
            <a:spLocks noGrp="1"/>
          </p:cNvSpPr>
          <p:nvPr>
            <p:ph type="title"/>
          </p:nvPr>
        </p:nvSpPr>
        <p:spPr>
          <a:xfrm>
            <a:off x="2925900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44"/>
          <p:cNvSpPr txBox="1"/>
          <p:nvPr/>
        </p:nvSpPr>
        <p:spPr>
          <a:xfrm>
            <a:off x="2734200" y="3565700"/>
            <a:ext cx="36756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</a:t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BODY_1_1_2_1_2_1">
    <p:bg>
      <p:bgPr>
        <a:solidFill>
          <a:srgbClr val="242426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8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8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8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857095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7422" y="857099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6912672" y="-764551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095313" y="38614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2395500" y="2238075"/>
            <a:ext cx="43530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2423100" y="3079875"/>
            <a:ext cx="429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2395500" y="1117150"/>
            <a:ext cx="4353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BODY_1_1_2_1_3">
    <p:bg>
      <p:bgPr>
        <a:solidFill>
          <a:srgbClr val="242426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/>
          <p:nvPr/>
        </p:nvSpPr>
        <p:spPr>
          <a:xfrm>
            <a:off x="5234822" y="-1993342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9"/>
          <p:cNvSpPr/>
          <p:nvPr/>
        </p:nvSpPr>
        <p:spPr>
          <a:xfrm>
            <a:off x="-348128" y="15594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9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9"/>
          <p:cNvSpPr/>
          <p:nvPr/>
        </p:nvSpPr>
        <p:spPr>
          <a:xfrm>
            <a:off x="8106700" y="17949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2">
    <p:bg>
      <p:bgPr>
        <a:solidFill>
          <a:srgbClr val="242426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/>
          <p:nvPr/>
        </p:nvSpPr>
        <p:spPr>
          <a:xfrm>
            <a:off x="-382528" y="14480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0"/>
          <p:cNvSpPr/>
          <p:nvPr/>
        </p:nvSpPr>
        <p:spPr>
          <a:xfrm>
            <a:off x="3395525" y="3107282"/>
            <a:ext cx="902081" cy="104158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0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0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0"/>
          <p:cNvSpPr/>
          <p:nvPr/>
        </p:nvSpPr>
        <p:spPr>
          <a:xfrm>
            <a:off x="229800" y="12397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-1337350" y="30268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0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ONE_COLUMN_TEXT_2_1">
    <p:bg>
      <p:bgPr>
        <a:solidFill>
          <a:srgbClr val="242426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"/>
          <p:cNvSpPr/>
          <p:nvPr/>
        </p:nvSpPr>
        <p:spPr>
          <a:xfrm>
            <a:off x="0" y="857095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1"/>
          <p:cNvSpPr/>
          <p:nvPr/>
        </p:nvSpPr>
        <p:spPr>
          <a:xfrm>
            <a:off x="797422" y="857099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1"/>
          <p:cNvSpPr/>
          <p:nvPr/>
        </p:nvSpPr>
        <p:spPr>
          <a:xfrm>
            <a:off x="6912672" y="-764551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1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1"/>
          <p:cNvSpPr/>
          <p:nvPr/>
        </p:nvSpPr>
        <p:spPr>
          <a:xfrm>
            <a:off x="8469475" y="3854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8704238" y="35535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-962562" y="4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1"/>
          <p:cNvSpPr/>
          <p:nvPr/>
        </p:nvSpPr>
        <p:spPr>
          <a:xfrm>
            <a:off x="175275" y="9737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1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450800" y="1033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8450800" y="1852663"/>
            <a:ext cx="561275" cy="648075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6959500" y="-12866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7576425" y="-27581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8623775" y="31062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760375" y="46439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-965700" y="363791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399100" y="3492988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24242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 rot="-5400000">
            <a:off x="7432375" y="3244333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69475" y="3854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2728238" y="46113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-962562" y="4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143700" y="4414575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175275" y="9737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763525" y="1930874"/>
            <a:ext cx="3292200" cy="22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/>
          <p:nvPr/>
        </p:nvSpPr>
        <p:spPr>
          <a:xfrm>
            <a:off x="2428063" y="96151"/>
            <a:ext cx="4287871" cy="495120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37925"/>
            <a:ext cx="8520600" cy="15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1"/>
          </p:nvPr>
        </p:nvSpPr>
        <p:spPr>
          <a:xfrm>
            <a:off x="2856750" y="3044225"/>
            <a:ext cx="34305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/>
          <p:nvPr/>
        </p:nvSpPr>
        <p:spPr>
          <a:xfrm rot="-3260424">
            <a:off x="6980956" y="-494883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8095313" y="38614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8095313" y="34544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29800" y="12397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-1337350" y="30268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/>
        </p:nvSpPr>
        <p:spPr>
          <a:xfrm rot="-5400000">
            <a:off x="8225325" y="932108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4881038" y="-97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7721713" y="-2535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7645638" y="-4071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7572700" y="299350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8933525" y="26382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body" idx="1"/>
          </p:nvPr>
        </p:nvSpPr>
        <p:spPr>
          <a:xfrm>
            <a:off x="4725925" y="1930874"/>
            <a:ext cx="3292200" cy="21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_1">
    <p:bg>
      <p:bgPr>
        <a:solidFill>
          <a:srgbClr val="242426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2541150" y="4654388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rot="1929963">
            <a:off x="-292266" y="1204050"/>
            <a:ext cx="543168" cy="62716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2"/>
          </p:nvPr>
        </p:nvSpPr>
        <p:spPr>
          <a:xfrm>
            <a:off x="3314700" y="3258784"/>
            <a:ext cx="25146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"/>
          </p:nvPr>
        </p:nvSpPr>
        <p:spPr>
          <a:xfrm>
            <a:off x="3314700" y="3562619"/>
            <a:ext cx="2514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title" idx="3"/>
          </p:nvPr>
        </p:nvSpPr>
        <p:spPr>
          <a:xfrm>
            <a:off x="3314700" y="1621733"/>
            <a:ext cx="25146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4"/>
          </p:nvPr>
        </p:nvSpPr>
        <p:spPr>
          <a:xfrm>
            <a:off x="3314700" y="1926650"/>
            <a:ext cx="25146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0"/>
          <p:cNvSpPr/>
          <p:nvPr/>
        </p:nvSpPr>
        <p:spPr>
          <a:xfrm rot="-5400000">
            <a:off x="6129765" y="786241"/>
            <a:ext cx="3949494" cy="455992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ubTitle" idx="1"/>
          </p:nvPr>
        </p:nvSpPr>
        <p:spPr>
          <a:xfrm>
            <a:off x="1037025" y="2085650"/>
            <a:ext cx="41838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 rot="-3260424">
            <a:off x="-694007" y="1496392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-488950" y="44083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64800" y="40433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7721713" y="-2535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7645638" y="-4071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424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550" y="445025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550" y="1152475"/>
            <a:ext cx="81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7" r:id="rId5"/>
    <p:sldLayoutId id="2147483658" r:id="rId6"/>
    <p:sldLayoutId id="2147483663" r:id="rId7"/>
    <p:sldLayoutId id="2147483665" r:id="rId8"/>
    <p:sldLayoutId id="2147483666" r:id="rId9"/>
    <p:sldLayoutId id="2147483667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docs.google.com/spreadsheets/d/1-X76rWJjMpJcpIG0TWPpO5uEhjoFMoiSuXHRrGPcOcA/co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7"/>
          <p:cNvSpPr txBox="1">
            <a:spLocks noGrp="1"/>
          </p:cNvSpPr>
          <p:nvPr>
            <p:ph type="ctrTitle"/>
          </p:nvPr>
        </p:nvSpPr>
        <p:spPr>
          <a:xfrm>
            <a:off x="669725" y="1546302"/>
            <a:ext cx="5062002" cy="2156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FITNESS</a:t>
            </a:r>
            <a:r>
              <a:rPr lang="en" dirty="0"/>
              <a:t> </a:t>
            </a:r>
            <a:br>
              <a:rPr lang="en" dirty="0"/>
            </a:br>
            <a:r>
              <a:rPr lang="en" sz="5400" dirty="0"/>
              <a:t>management</a:t>
            </a:r>
            <a:endParaRPr dirty="0"/>
          </a:p>
        </p:txBody>
      </p:sp>
      <p:sp>
        <p:nvSpPr>
          <p:cNvPr id="535" name="Google Shape;535;p57"/>
          <p:cNvSpPr txBox="1">
            <a:spLocks noGrp="1"/>
          </p:cNvSpPr>
          <p:nvPr>
            <p:ph type="subTitle" idx="1"/>
          </p:nvPr>
        </p:nvSpPr>
        <p:spPr>
          <a:xfrm>
            <a:off x="684593" y="3702900"/>
            <a:ext cx="305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Smart Fitness. Smarter Retention.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D6058-FF94-70F2-8374-27308C518EE4}"/>
              </a:ext>
            </a:extLst>
          </p:cNvPr>
          <p:cNvSpPr txBox="1"/>
          <p:nvPr/>
        </p:nvSpPr>
        <p:spPr>
          <a:xfrm>
            <a:off x="766369" y="816028"/>
            <a:ext cx="286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Playdata-Sk</a:t>
            </a:r>
            <a:r>
              <a:rPr lang="en-US" altLang="ko-KR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networks 12th</a:t>
            </a:r>
          </a:p>
          <a:p>
            <a:r>
              <a:rPr lang="en-US" altLang="ko-KR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조 발표</a:t>
            </a:r>
            <a:endParaRPr lang="en-US" altLang="ko-KR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725722-702E-C2B1-E9B4-97A47C9AEB9E}"/>
              </a:ext>
            </a:extLst>
          </p:cNvPr>
          <p:cNvSpPr/>
          <p:nvPr/>
        </p:nvSpPr>
        <p:spPr>
          <a:xfrm>
            <a:off x="638874" y="2291135"/>
            <a:ext cx="45719" cy="32376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p110"/>
          <p:cNvSpPr txBox="1">
            <a:spLocks noGrp="1"/>
          </p:cNvSpPr>
          <p:nvPr>
            <p:ph type="title"/>
          </p:nvPr>
        </p:nvSpPr>
        <p:spPr>
          <a:xfrm>
            <a:off x="311700" y="1537925"/>
            <a:ext cx="8520600" cy="15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4,000</a:t>
            </a:r>
            <a:endParaRPr dirty="0"/>
          </a:p>
        </p:txBody>
      </p:sp>
      <p:sp>
        <p:nvSpPr>
          <p:cNvPr id="5028" name="Google Shape;5028;p110"/>
          <p:cNvSpPr txBox="1">
            <a:spLocks noGrp="1"/>
          </p:cNvSpPr>
          <p:nvPr>
            <p:ph type="body" idx="1"/>
          </p:nvPr>
        </p:nvSpPr>
        <p:spPr>
          <a:xfrm>
            <a:off x="2856750" y="3044225"/>
            <a:ext cx="34305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ko-KR" altLang="en-US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우리가 사용한 데이터 수</a:t>
            </a:r>
            <a:endParaRPr lang="en-US" altLang="ko-KR" dirty="0">
              <a:latin typeface="Arita Dotum KR Bold" panose="02020803020101020101" pitchFamily="18" charset="-127"/>
              <a:ea typeface="Arita Dotum KR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ko-KR" altLang="en-US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무려</a:t>
            </a:r>
            <a:r>
              <a:rPr lang="en-US" altLang="ko-KR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, 4000</a:t>
            </a:r>
            <a:r>
              <a:rPr lang="ko-KR" altLang="en-US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개의 샘플</a:t>
            </a:r>
            <a:endParaRPr dirty="0">
              <a:latin typeface="Arita Dotum KR Bold" panose="02020803020101020101" pitchFamily="18" charset="-127"/>
              <a:ea typeface="Arita Dotum KR Bold" panose="020208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>
          <a:extLst>
            <a:ext uri="{FF2B5EF4-FFF2-40B4-BE49-F238E27FC236}">
              <a16:creationId xmlns:a16="http://schemas.microsoft.com/office/drawing/2014/main" id="{E9B54C11-2912-ADD6-24A4-C389A83E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>
            <a:extLst>
              <a:ext uri="{FF2B5EF4-FFF2-40B4-BE49-F238E27FC236}">
                <a16:creationId xmlns:a16="http://schemas.microsoft.com/office/drawing/2014/main" id="{020A8041-319D-610E-3FDE-C0089FFC4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Engineering</a:t>
            </a:r>
            <a:endParaRPr dirty="0"/>
          </a:p>
        </p:txBody>
      </p:sp>
      <p:sp>
        <p:nvSpPr>
          <p:cNvPr id="1371" name="Google Shape;1371;p89">
            <a:extLst>
              <a:ext uri="{FF2B5EF4-FFF2-40B4-BE49-F238E27FC236}">
                <a16:creationId xmlns:a16="http://schemas.microsoft.com/office/drawing/2014/main" id="{530FBB9F-D90A-97BC-23FE-A34279B3D47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398990" y="4130542"/>
            <a:ext cx="434602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 특성 분석 후 새로운 컬럼 생성 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상당한 </a:t>
            </a:r>
            <a:r>
              <a:rPr lang="en-US" altLang="ko-KR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Feature importance </a:t>
            </a: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획득</a:t>
            </a:r>
            <a:endParaRPr dirty="0">
              <a:solidFill>
                <a:srgbClr val="F7855B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5122" name="Picture 2" descr="피처 중요도">
            <a:extLst>
              <a:ext uri="{FF2B5EF4-FFF2-40B4-BE49-F238E27FC236}">
                <a16:creationId xmlns:a16="http://schemas.microsoft.com/office/drawing/2014/main" id="{20C5665D-CF88-DF85-24E2-A0E5154E4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219" y="1092222"/>
            <a:ext cx="4990513" cy="28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피처 히트맵">
            <a:extLst>
              <a:ext uri="{FF2B5EF4-FFF2-40B4-BE49-F238E27FC236}">
                <a16:creationId xmlns:a16="http://schemas.microsoft.com/office/drawing/2014/main" id="{AB056A8F-E17C-51F5-E845-1D0CF82F5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7" y="1092222"/>
            <a:ext cx="3136682" cy="28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0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>
          <a:extLst>
            <a:ext uri="{FF2B5EF4-FFF2-40B4-BE49-F238E27FC236}">
              <a16:creationId xmlns:a16="http://schemas.microsoft.com/office/drawing/2014/main" id="{2B22EA53-F3D3-6F56-7B91-DED70E0C2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>
            <a:extLst>
              <a:ext uri="{FF2B5EF4-FFF2-40B4-BE49-F238E27FC236}">
                <a16:creationId xmlns:a16="http://schemas.microsoft.com/office/drawing/2014/main" id="{535EBE48-F634-F4D3-E013-CBFB75AFE8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ko-KR" dirty="0"/>
              <a:t>Engineering</a:t>
            </a:r>
            <a:endParaRPr dirty="0"/>
          </a:p>
        </p:txBody>
      </p:sp>
      <p:sp>
        <p:nvSpPr>
          <p:cNvPr id="1370" name="Google Shape;1370;p89">
            <a:extLst>
              <a:ext uri="{FF2B5EF4-FFF2-40B4-BE49-F238E27FC236}">
                <a16:creationId xmlns:a16="http://schemas.microsoft.com/office/drawing/2014/main" id="{E923BB20-44AF-92AD-E33A-5D99888DA5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77075" y="2896156"/>
            <a:ext cx="20472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75%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371" name="Google Shape;1371;p89">
            <a:extLst>
              <a:ext uri="{FF2B5EF4-FFF2-40B4-BE49-F238E27FC236}">
                <a16:creationId xmlns:a16="http://schemas.microsoft.com/office/drawing/2014/main" id="{18D4BDF7-4B37-AAD5-A63D-43DDF8FC7A8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77075" y="3204825"/>
            <a:ext cx="20472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Jupiter is a gas giant and the biggest planet </a:t>
            </a:r>
            <a:endParaRPr/>
          </a:p>
        </p:txBody>
      </p:sp>
      <p:sp>
        <p:nvSpPr>
          <p:cNvPr id="1372" name="Google Shape;1372;p89">
            <a:extLst>
              <a:ext uri="{FF2B5EF4-FFF2-40B4-BE49-F238E27FC236}">
                <a16:creationId xmlns:a16="http://schemas.microsoft.com/office/drawing/2014/main" id="{5089DAD0-1F2D-32E1-E562-0F760D4C65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77075" y="1293117"/>
            <a:ext cx="20472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25%</a:t>
            </a:r>
            <a:endParaRPr sz="1800"/>
          </a:p>
        </p:txBody>
      </p:sp>
      <p:sp>
        <p:nvSpPr>
          <p:cNvPr id="1373" name="Google Shape;1373;p89">
            <a:extLst>
              <a:ext uri="{FF2B5EF4-FFF2-40B4-BE49-F238E27FC236}">
                <a16:creationId xmlns:a16="http://schemas.microsoft.com/office/drawing/2014/main" id="{81CF2113-043C-BD2A-D1E0-26083E94CA1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77075" y="1601802"/>
            <a:ext cx="20472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Venus is the second planet from the Sun</a:t>
            </a:r>
            <a:endParaRPr sz="1600"/>
          </a:p>
        </p:txBody>
      </p:sp>
      <p:sp>
        <p:nvSpPr>
          <p:cNvPr id="1374" name="Google Shape;1374;p89">
            <a:extLst>
              <a:ext uri="{FF2B5EF4-FFF2-40B4-BE49-F238E27FC236}">
                <a16:creationId xmlns:a16="http://schemas.microsoft.com/office/drawing/2014/main" id="{1D5E9645-822D-EA2C-4E29-12F1C14E94E2}"/>
              </a:ext>
            </a:extLst>
          </p:cNvPr>
          <p:cNvSpPr txBox="1"/>
          <p:nvPr/>
        </p:nvSpPr>
        <p:spPr>
          <a:xfrm>
            <a:off x="4006700" y="3583025"/>
            <a:ext cx="406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Follow the link in the graph to modify its data and then paste the new one here. </a:t>
            </a:r>
            <a:r>
              <a:rPr lang="en" sz="1200" b="1" dirty="0">
                <a:solidFill>
                  <a:schemeClr val="accen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dirty="0">
              <a:solidFill>
                <a:schemeClr val="accen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75" name="Google Shape;1375;p89" title="Gráfico">
            <a:hlinkClick r:id="rId4"/>
            <a:extLst>
              <a:ext uri="{FF2B5EF4-FFF2-40B4-BE49-F238E27FC236}">
                <a16:creationId xmlns:a16="http://schemas.microsoft.com/office/drawing/2014/main" id="{14E2E478-4A8E-E74F-B9B5-B9CC5136E3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930" r="17585"/>
          <a:stretch/>
        </p:blipFill>
        <p:spPr>
          <a:xfrm>
            <a:off x="4901650" y="1296775"/>
            <a:ext cx="2270301" cy="2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머신러닝 모델 선택">
            <a:extLst>
              <a:ext uri="{FF2B5EF4-FFF2-40B4-BE49-F238E27FC236}">
                <a16:creationId xmlns:a16="http://schemas.microsoft.com/office/drawing/2014/main" id="{32A3BF42-0869-D0EA-3C2B-C15A3D9D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30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71;p89">
            <a:extLst>
              <a:ext uri="{FF2B5EF4-FFF2-40B4-BE49-F238E27FC236}">
                <a16:creationId xmlns:a16="http://schemas.microsoft.com/office/drawing/2014/main" id="{47D4E665-6F5C-5138-90D4-BFC93636A238}"/>
              </a:ext>
            </a:extLst>
          </p:cNvPr>
          <p:cNvSpPr txBox="1">
            <a:spLocks/>
          </p:cNvSpPr>
          <p:nvPr/>
        </p:nvSpPr>
        <p:spPr>
          <a:xfrm>
            <a:off x="2398990" y="4150088"/>
            <a:ext cx="434602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AutoML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을 이용한 최적 모델 분석 </a:t>
            </a:r>
          </a:p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WeightedEnsemble_L2 </a:t>
            </a: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모델 선택</a:t>
            </a:r>
          </a:p>
        </p:txBody>
      </p:sp>
    </p:spTree>
    <p:extLst>
      <p:ext uri="{BB962C8B-B14F-4D97-AF65-F5344CB8AC3E}">
        <p14:creationId xmlns:p14="http://schemas.microsoft.com/office/powerpoint/2010/main" val="164725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>
          <a:extLst>
            <a:ext uri="{FF2B5EF4-FFF2-40B4-BE49-F238E27FC236}">
              <a16:creationId xmlns:a16="http://schemas.microsoft.com/office/drawing/2014/main" id="{BB1F9D25-8E9B-AB5A-B50A-0B13D493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>
            <a:extLst>
              <a:ext uri="{FF2B5EF4-FFF2-40B4-BE49-F238E27FC236}">
                <a16:creationId xmlns:a16="http://schemas.microsoft.com/office/drawing/2014/main" id="{D65952CA-3C8D-2317-5C3A-A9205DB05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Engineering</a:t>
            </a:r>
          </a:p>
        </p:txBody>
      </p:sp>
      <p:pic>
        <p:nvPicPr>
          <p:cNvPr id="4100" name="Picture 4" descr="머신러닝 평가가">
            <a:extLst>
              <a:ext uri="{FF2B5EF4-FFF2-40B4-BE49-F238E27FC236}">
                <a16:creationId xmlns:a16="http://schemas.microsoft.com/office/drawing/2014/main" id="{EB6E6E8E-60AF-8041-1CA8-BBB158090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3" y="1204546"/>
            <a:ext cx="5447114" cy="273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371;p89">
            <a:extLst>
              <a:ext uri="{FF2B5EF4-FFF2-40B4-BE49-F238E27FC236}">
                <a16:creationId xmlns:a16="http://schemas.microsoft.com/office/drawing/2014/main" id="{D0FEBF26-C614-5BB1-1463-936B261573D6}"/>
              </a:ext>
            </a:extLst>
          </p:cNvPr>
          <p:cNvSpPr txBox="1">
            <a:spLocks/>
          </p:cNvSpPr>
          <p:nvPr/>
        </p:nvSpPr>
        <p:spPr>
          <a:xfrm>
            <a:off x="2398990" y="4150088"/>
            <a:ext cx="434602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Accuracy 0.9637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</a:p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F1 score 0.9634 </a:t>
            </a: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의 쾌거</a:t>
            </a:r>
          </a:p>
        </p:txBody>
      </p:sp>
    </p:spTree>
    <p:extLst>
      <p:ext uri="{BB962C8B-B14F-4D97-AF65-F5344CB8AC3E}">
        <p14:creationId xmlns:p14="http://schemas.microsoft.com/office/powerpoint/2010/main" val="361065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88"/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Engineering results</a:t>
            </a:r>
          </a:p>
        </p:txBody>
      </p:sp>
      <p:sp>
        <p:nvSpPr>
          <p:cNvPr id="1358" name="Google Shape;1358;p88"/>
          <p:cNvSpPr txBox="1">
            <a:spLocks noGrp="1"/>
          </p:cNvSpPr>
          <p:nvPr>
            <p:ph type="subTitle" idx="4294967295"/>
          </p:nvPr>
        </p:nvSpPr>
        <p:spPr>
          <a:xfrm>
            <a:off x="5526050" y="1273875"/>
            <a:ext cx="274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높은 성능</a:t>
            </a:r>
            <a:r>
              <a:rPr lang="en-US" altLang="ko-KR" sz="7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7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쉬운 데이터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 인한</a:t>
            </a:r>
            <a:endParaRPr lang="en-US" altLang="ko-KR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극단적인 패턴의 데이터 결과</a:t>
            </a:r>
            <a:endParaRPr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59" name="Google Shape;1359;p88"/>
          <p:cNvSpPr txBox="1">
            <a:spLocks noGrp="1"/>
          </p:cNvSpPr>
          <p:nvPr>
            <p:ph type="title" idx="4294967295"/>
          </p:nvPr>
        </p:nvSpPr>
        <p:spPr>
          <a:xfrm>
            <a:off x="5400050" y="897107"/>
            <a:ext cx="2995500" cy="465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 Result 1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360" name="Google Shape;1360;p88"/>
          <p:cNvSpPr txBox="1">
            <a:spLocks noGrp="1"/>
          </p:cNvSpPr>
          <p:nvPr>
            <p:ph type="subTitle" idx="4294967295"/>
          </p:nvPr>
        </p:nvSpPr>
        <p:spPr>
          <a:xfrm>
            <a:off x="5362150" y="2388499"/>
            <a:ext cx="30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0, 1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로만 나뉘는 결과보다는</a:t>
            </a:r>
            <a:endParaRPr lang="en-US" altLang="ko-KR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실제 운용 가능한 데이터로 가공 필요</a:t>
            </a:r>
            <a:endParaRPr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61" name="Google Shape;1361;p88"/>
          <p:cNvSpPr txBox="1">
            <a:spLocks noGrp="1"/>
          </p:cNvSpPr>
          <p:nvPr>
            <p:ph type="title" idx="4294967295"/>
          </p:nvPr>
        </p:nvSpPr>
        <p:spPr>
          <a:xfrm>
            <a:off x="5400050" y="2011731"/>
            <a:ext cx="2995500" cy="465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Result 2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362" name="Google Shape;1362;p88"/>
          <p:cNvSpPr txBox="1">
            <a:spLocks noGrp="1"/>
          </p:cNvSpPr>
          <p:nvPr>
            <p:ph type="subTitle" idx="4294967295"/>
          </p:nvPr>
        </p:nvSpPr>
        <p:spPr>
          <a:xfrm>
            <a:off x="5224806" y="3939860"/>
            <a:ext cx="33459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 후처리를 통해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결과를 셋으로 분할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63" name="Google Shape;1363;p88"/>
          <p:cNvSpPr txBox="1">
            <a:spLocks noGrp="1"/>
          </p:cNvSpPr>
          <p:nvPr>
            <p:ph type="title" idx="4294967295"/>
          </p:nvPr>
        </p:nvSpPr>
        <p:spPr>
          <a:xfrm>
            <a:off x="5400050" y="3406140"/>
            <a:ext cx="2995500" cy="465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Conclusion</a:t>
            </a:r>
            <a:endParaRPr sz="3200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83CEAB-8DB8-5ED0-4F4A-35B67314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6" y="1402568"/>
            <a:ext cx="3849120" cy="28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Post-processing</a:t>
            </a:r>
            <a:endParaRPr dirty="0"/>
          </a:p>
        </p:txBody>
      </p:sp>
      <p:sp>
        <p:nvSpPr>
          <p:cNvPr id="5" name="Google Shape;1371;p89">
            <a:extLst>
              <a:ext uri="{FF2B5EF4-FFF2-40B4-BE49-F238E27FC236}">
                <a16:creationId xmlns:a16="http://schemas.microsoft.com/office/drawing/2014/main" id="{04AA8525-AB26-1547-5016-AB3AEF5AD0D8}"/>
              </a:ext>
            </a:extLst>
          </p:cNvPr>
          <p:cNvSpPr txBox="1">
            <a:spLocks/>
          </p:cNvSpPr>
          <p:nvPr/>
        </p:nvSpPr>
        <p:spPr>
          <a:xfrm>
            <a:off x="1195754" y="3798389"/>
            <a:ext cx="6752492" cy="128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altLang="ko-KR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Predict_proba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기준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0.3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이상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0.9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이하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주의</a:t>
            </a: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컬럼으로 재정의</a:t>
            </a: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</a:p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각 범위를 안전</a:t>
            </a: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주의</a:t>
            </a: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위험 카테고리로 분류</a:t>
            </a:r>
          </a:p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상태별 맞춤형 서비스로 전환</a:t>
            </a:r>
          </a:p>
        </p:txBody>
      </p:sp>
      <p:pic>
        <p:nvPicPr>
          <p:cNvPr id="7170" name="Picture 2" descr="예측 코드">
            <a:extLst>
              <a:ext uri="{FF2B5EF4-FFF2-40B4-BE49-F238E27FC236}">
                <a16:creationId xmlns:a16="http://schemas.microsoft.com/office/drawing/2014/main" id="{CC8C382A-74DB-057C-8FA9-93FBBFCF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0" y="1062257"/>
            <a:ext cx="3116350" cy="260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23CBC6B-CF31-BD04-C2EB-D67AA84E0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717" y="1058181"/>
            <a:ext cx="5001066" cy="260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0"/>
          <p:cNvSpPr/>
          <p:nvPr/>
        </p:nvSpPr>
        <p:spPr>
          <a:xfrm>
            <a:off x="6614825" y="1487325"/>
            <a:ext cx="1407600" cy="1219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80"/>
          <p:cNvSpPr/>
          <p:nvPr/>
        </p:nvSpPr>
        <p:spPr>
          <a:xfrm>
            <a:off x="3868200" y="1479963"/>
            <a:ext cx="1407600" cy="1219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80"/>
          <p:cNvSpPr/>
          <p:nvPr/>
        </p:nvSpPr>
        <p:spPr>
          <a:xfrm>
            <a:off x="1121575" y="1487625"/>
            <a:ext cx="1407600" cy="1219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Google Shape;868;p80"/>
          <p:cNvSpPr txBox="1">
            <a:spLocks noGrp="1"/>
          </p:cNvSpPr>
          <p:nvPr>
            <p:ph type="title"/>
          </p:nvPr>
        </p:nvSpPr>
        <p:spPr>
          <a:xfrm>
            <a:off x="710550" y="487853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PRODUCT OVERVIEW</a:t>
            </a:r>
            <a:endParaRPr dirty="0"/>
          </a:p>
        </p:txBody>
      </p:sp>
      <p:sp>
        <p:nvSpPr>
          <p:cNvPr id="869" name="Google Shape;869;p80"/>
          <p:cNvSpPr txBox="1">
            <a:spLocks noGrp="1"/>
          </p:cNvSpPr>
          <p:nvPr>
            <p:ph type="title" idx="2"/>
          </p:nvPr>
        </p:nvSpPr>
        <p:spPr>
          <a:xfrm>
            <a:off x="707425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고객 이탈 예측</a:t>
            </a: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870" name="Google Shape;870;p80"/>
          <p:cNvSpPr txBox="1">
            <a:spLocks noGrp="1"/>
          </p:cNvSpPr>
          <p:nvPr>
            <p:ph type="subTitle" idx="1"/>
          </p:nvPr>
        </p:nvSpPr>
        <p:spPr>
          <a:xfrm>
            <a:off x="707425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실제 데이터 기반 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정확도 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96.37%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71" name="Google Shape;871;p80"/>
          <p:cNvSpPr txBox="1">
            <a:spLocks noGrp="1"/>
          </p:cNvSpPr>
          <p:nvPr>
            <p:ph type="title" idx="3"/>
          </p:nvPr>
        </p:nvSpPr>
        <p:spPr>
          <a:xfrm>
            <a:off x="3454050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지속적인 동기부여</a:t>
            </a: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872" name="Google Shape;872;p80"/>
          <p:cNvSpPr txBox="1">
            <a:spLocks noGrp="1"/>
          </p:cNvSpPr>
          <p:nvPr>
            <p:ph type="subTitle" idx="4"/>
          </p:nvPr>
        </p:nvSpPr>
        <p:spPr>
          <a:xfrm>
            <a:off x="3454050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회원들이 계속해서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찾고 싶게 만드는 동기부여 프로그램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73" name="Google Shape;873;p80"/>
          <p:cNvSpPr txBox="1">
            <a:spLocks noGrp="1"/>
          </p:cNvSpPr>
          <p:nvPr>
            <p:ph type="title" idx="5"/>
          </p:nvPr>
        </p:nvSpPr>
        <p:spPr>
          <a:xfrm>
            <a:off x="6200675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맞춤형 마케팅</a:t>
            </a: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874" name="Google Shape;874;p80"/>
          <p:cNvSpPr txBox="1">
            <a:spLocks noGrp="1"/>
          </p:cNvSpPr>
          <p:nvPr>
            <p:ph type="subTitle" idx="6"/>
          </p:nvPr>
        </p:nvSpPr>
        <p:spPr>
          <a:xfrm>
            <a:off x="6200675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 상태에 맞춘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전략적 마케팅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7D138244-4CB1-4951-E559-21A060329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82" y="1731556"/>
            <a:ext cx="792187" cy="79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5121;p117">
            <a:extLst>
              <a:ext uri="{FF2B5EF4-FFF2-40B4-BE49-F238E27FC236}">
                <a16:creationId xmlns:a16="http://schemas.microsoft.com/office/drawing/2014/main" id="{FD36D073-959C-522E-803B-561BAA3CD7C0}"/>
              </a:ext>
            </a:extLst>
          </p:cNvPr>
          <p:cNvGrpSpPr/>
          <p:nvPr/>
        </p:nvGrpSpPr>
        <p:grpSpPr>
          <a:xfrm>
            <a:off x="4252898" y="1799906"/>
            <a:ext cx="638204" cy="655486"/>
            <a:chOff x="4446675" y="1731025"/>
            <a:chExt cx="522725" cy="562675"/>
          </a:xfrm>
          <a:solidFill>
            <a:srgbClr val="363639"/>
          </a:solidFill>
        </p:grpSpPr>
        <p:sp>
          <p:nvSpPr>
            <p:cNvPr id="3" name="Google Shape;5122;p117">
              <a:extLst>
                <a:ext uri="{FF2B5EF4-FFF2-40B4-BE49-F238E27FC236}">
                  <a16:creationId xmlns:a16="http://schemas.microsoft.com/office/drawing/2014/main" id="{7F1425AE-E71B-053C-3E82-E6101AE41675}"/>
                </a:ext>
              </a:extLst>
            </p:cNvPr>
            <p:cNvSpPr/>
            <p:nvPr/>
          </p:nvSpPr>
          <p:spPr>
            <a:xfrm>
              <a:off x="4446675" y="1731025"/>
              <a:ext cx="401175" cy="562675"/>
            </a:xfrm>
            <a:custGeom>
              <a:avLst/>
              <a:gdLst/>
              <a:ahLst/>
              <a:cxnLst/>
              <a:rect l="l" t="t" r="r" b="b"/>
              <a:pathLst>
                <a:path w="16047" h="22507" extrusionOk="0">
                  <a:moveTo>
                    <a:pt x="9846" y="1"/>
                  </a:moveTo>
                  <a:cubicBezTo>
                    <a:pt x="9773" y="1"/>
                    <a:pt x="9699" y="26"/>
                    <a:pt x="9636" y="82"/>
                  </a:cubicBezTo>
                  <a:cubicBezTo>
                    <a:pt x="7370" y="2096"/>
                    <a:pt x="6370" y="4224"/>
                    <a:pt x="5929" y="5654"/>
                  </a:cubicBezTo>
                  <a:cubicBezTo>
                    <a:pt x="5807" y="6049"/>
                    <a:pt x="5709" y="6454"/>
                    <a:pt x="5635" y="6861"/>
                  </a:cubicBezTo>
                  <a:cubicBezTo>
                    <a:pt x="4584" y="5181"/>
                    <a:pt x="2448" y="4489"/>
                    <a:pt x="2336" y="4455"/>
                  </a:cubicBezTo>
                  <a:cubicBezTo>
                    <a:pt x="2303" y="4444"/>
                    <a:pt x="2270" y="4439"/>
                    <a:pt x="2238" y="4439"/>
                  </a:cubicBezTo>
                  <a:cubicBezTo>
                    <a:pt x="2001" y="4439"/>
                    <a:pt x="1822" y="4711"/>
                    <a:pt x="1954" y="4936"/>
                  </a:cubicBezTo>
                  <a:cubicBezTo>
                    <a:pt x="2961" y="6644"/>
                    <a:pt x="2526" y="7951"/>
                    <a:pt x="1903" y="9362"/>
                  </a:cubicBezTo>
                  <a:cubicBezTo>
                    <a:pt x="1791" y="9616"/>
                    <a:pt x="2011" y="9819"/>
                    <a:pt x="2224" y="9819"/>
                  </a:cubicBezTo>
                  <a:cubicBezTo>
                    <a:pt x="2337" y="9819"/>
                    <a:pt x="2447" y="9763"/>
                    <a:pt x="2506" y="9629"/>
                  </a:cubicBezTo>
                  <a:cubicBezTo>
                    <a:pt x="3085" y="8321"/>
                    <a:pt x="3540" y="7008"/>
                    <a:pt x="2919" y="5413"/>
                  </a:cubicBezTo>
                  <a:lnTo>
                    <a:pt x="2919" y="5413"/>
                  </a:lnTo>
                  <a:cubicBezTo>
                    <a:pt x="3838" y="5867"/>
                    <a:pt x="5274" y="6815"/>
                    <a:pt x="5514" y="8372"/>
                  </a:cubicBezTo>
                  <a:cubicBezTo>
                    <a:pt x="5543" y="8556"/>
                    <a:pt x="5688" y="8642"/>
                    <a:pt x="5834" y="8642"/>
                  </a:cubicBezTo>
                  <a:cubicBezTo>
                    <a:pt x="6007" y="8642"/>
                    <a:pt x="6182" y="8522"/>
                    <a:pt x="6168" y="8302"/>
                  </a:cubicBezTo>
                  <a:cubicBezTo>
                    <a:pt x="6167" y="8263"/>
                    <a:pt x="5988" y="4663"/>
                    <a:pt x="9430" y="1186"/>
                  </a:cubicBezTo>
                  <a:lnTo>
                    <a:pt x="9430" y="1186"/>
                  </a:lnTo>
                  <a:cubicBezTo>
                    <a:pt x="9400" y="2473"/>
                    <a:pt x="9713" y="4987"/>
                    <a:pt x="11960" y="8208"/>
                  </a:cubicBezTo>
                  <a:cubicBezTo>
                    <a:pt x="12854" y="9489"/>
                    <a:pt x="14150" y="12176"/>
                    <a:pt x="12786" y="15767"/>
                  </a:cubicBezTo>
                  <a:cubicBezTo>
                    <a:pt x="12699" y="15996"/>
                    <a:pt x="12889" y="16212"/>
                    <a:pt x="13101" y="16212"/>
                  </a:cubicBezTo>
                  <a:cubicBezTo>
                    <a:pt x="13161" y="16212"/>
                    <a:pt x="13223" y="16195"/>
                    <a:pt x="13280" y="16155"/>
                  </a:cubicBezTo>
                  <a:cubicBezTo>
                    <a:pt x="13347" y="16110"/>
                    <a:pt x="14643" y="15209"/>
                    <a:pt x="15320" y="13581"/>
                  </a:cubicBezTo>
                  <a:cubicBezTo>
                    <a:pt x="15361" y="13811"/>
                    <a:pt x="15388" y="14047"/>
                    <a:pt x="15388" y="14255"/>
                  </a:cubicBezTo>
                  <a:cubicBezTo>
                    <a:pt x="15387" y="18441"/>
                    <a:pt x="11983" y="21848"/>
                    <a:pt x="7799" y="21848"/>
                  </a:cubicBezTo>
                  <a:cubicBezTo>
                    <a:pt x="5732" y="21848"/>
                    <a:pt x="3801" y="21015"/>
                    <a:pt x="2500" y="19559"/>
                  </a:cubicBezTo>
                  <a:cubicBezTo>
                    <a:pt x="1248" y="18159"/>
                    <a:pt x="678" y="16322"/>
                    <a:pt x="895" y="14388"/>
                  </a:cubicBezTo>
                  <a:cubicBezTo>
                    <a:pt x="1032" y="13166"/>
                    <a:pt x="1403" y="12160"/>
                    <a:pt x="1668" y="11509"/>
                  </a:cubicBezTo>
                  <a:cubicBezTo>
                    <a:pt x="1772" y="11255"/>
                    <a:pt x="1555" y="11061"/>
                    <a:pt x="1344" y="11061"/>
                  </a:cubicBezTo>
                  <a:cubicBezTo>
                    <a:pt x="1228" y="11061"/>
                    <a:pt x="1115" y="11120"/>
                    <a:pt x="1058" y="11260"/>
                  </a:cubicBezTo>
                  <a:cubicBezTo>
                    <a:pt x="777" y="11947"/>
                    <a:pt x="387" y="13011"/>
                    <a:pt x="240" y="14316"/>
                  </a:cubicBezTo>
                  <a:cubicBezTo>
                    <a:pt x="1" y="16438"/>
                    <a:pt x="630" y="18457"/>
                    <a:pt x="2009" y="19998"/>
                  </a:cubicBezTo>
                  <a:cubicBezTo>
                    <a:pt x="3434" y="21593"/>
                    <a:pt x="5545" y="22506"/>
                    <a:pt x="7799" y="22506"/>
                  </a:cubicBezTo>
                  <a:cubicBezTo>
                    <a:pt x="12348" y="22506"/>
                    <a:pt x="16046" y="18805"/>
                    <a:pt x="16046" y="14253"/>
                  </a:cubicBezTo>
                  <a:cubicBezTo>
                    <a:pt x="16046" y="13404"/>
                    <a:pt x="15668" y="12242"/>
                    <a:pt x="15652" y="12193"/>
                  </a:cubicBezTo>
                  <a:cubicBezTo>
                    <a:pt x="15607" y="12056"/>
                    <a:pt x="15478" y="11966"/>
                    <a:pt x="15337" y="11966"/>
                  </a:cubicBezTo>
                  <a:cubicBezTo>
                    <a:pt x="15328" y="11966"/>
                    <a:pt x="15320" y="11966"/>
                    <a:pt x="15311" y="11967"/>
                  </a:cubicBezTo>
                  <a:lnTo>
                    <a:pt x="15310" y="11968"/>
                  </a:lnTo>
                  <a:cubicBezTo>
                    <a:pt x="15158" y="11982"/>
                    <a:pt x="15035" y="12096"/>
                    <a:pt x="15013" y="12248"/>
                  </a:cubicBezTo>
                  <a:cubicBezTo>
                    <a:pt x="14845" y="13356"/>
                    <a:pt x="14279" y="14224"/>
                    <a:pt x="13775" y="14800"/>
                  </a:cubicBezTo>
                  <a:cubicBezTo>
                    <a:pt x="14044" y="13695"/>
                    <a:pt x="14105" y="12595"/>
                    <a:pt x="13955" y="11515"/>
                  </a:cubicBezTo>
                  <a:cubicBezTo>
                    <a:pt x="13773" y="10209"/>
                    <a:pt x="13270" y="8934"/>
                    <a:pt x="12500" y="7831"/>
                  </a:cubicBezTo>
                  <a:cubicBezTo>
                    <a:pt x="10901" y="5539"/>
                    <a:pt x="10355" y="3641"/>
                    <a:pt x="10177" y="2454"/>
                  </a:cubicBezTo>
                  <a:cubicBezTo>
                    <a:pt x="9985" y="1172"/>
                    <a:pt x="10172" y="419"/>
                    <a:pt x="10174" y="413"/>
                  </a:cubicBezTo>
                  <a:cubicBezTo>
                    <a:pt x="10233" y="187"/>
                    <a:pt x="10044" y="1"/>
                    <a:pt x="9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123;p117">
              <a:extLst>
                <a:ext uri="{FF2B5EF4-FFF2-40B4-BE49-F238E27FC236}">
                  <a16:creationId xmlns:a16="http://schemas.microsoft.com/office/drawing/2014/main" id="{597CB761-327F-AF6B-BE8F-6F8B68E849C3}"/>
                </a:ext>
              </a:extLst>
            </p:cNvPr>
            <p:cNvSpPr/>
            <p:nvPr/>
          </p:nvSpPr>
          <p:spPr>
            <a:xfrm>
              <a:off x="4764500" y="1731250"/>
              <a:ext cx="87200" cy="81850"/>
            </a:xfrm>
            <a:custGeom>
              <a:avLst/>
              <a:gdLst/>
              <a:ahLst/>
              <a:cxnLst/>
              <a:rect l="l" t="t" r="r" b="b"/>
              <a:pathLst>
                <a:path w="3488" h="3274" extrusionOk="0">
                  <a:moveTo>
                    <a:pt x="1744" y="0"/>
                  </a:moveTo>
                  <a:cubicBezTo>
                    <a:pt x="1579" y="0"/>
                    <a:pt x="1414" y="107"/>
                    <a:pt x="1414" y="320"/>
                  </a:cubicBezTo>
                  <a:lnTo>
                    <a:pt x="1414" y="1307"/>
                  </a:lnTo>
                  <a:lnTo>
                    <a:pt x="427" y="1307"/>
                  </a:lnTo>
                  <a:cubicBezTo>
                    <a:pt x="1" y="1307"/>
                    <a:pt x="1" y="1967"/>
                    <a:pt x="427" y="1967"/>
                  </a:cubicBezTo>
                  <a:lnTo>
                    <a:pt x="1414" y="1967"/>
                  </a:lnTo>
                  <a:lnTo>
                    <a:pt x="1414" y="2955"/>
                  </a:lnTo>
                  <a:cubicBezTo>
                    <a:pt x="1414" y="3168"/>
                    <a:pt x="1579" y="3274"/>
                    <a:pt x="1744" y="3274"/>
                  </a:cubicBezTo>
                  <a:cubicBezTo>
                    <a:pt x="1909" y="3274"/>
                    <a:pt x="2074" y="3168"/>
                    <a:pt x="2074" y="2955"/>
                  </a:cubicBezTo>
                  <a:lnTo>
                    <a:pt x="2074" y="1967"/>
                  </a:lnTo>
                  <a:lnTo>
                    <a:pt x="3062" y="1967"/>
                  </a:lnTo>
                  <a:cubicBezTo>
                    <a:pt x="3487" y="1967"/>
                    <a:pt x="3487" y="1307"/>
                    <a:pt x="3062" y="1307"/>
                  </a:cubicBezTo>
                  <a:lnTo>
                    <a:pt x="2074" y="1307"/>
                  </a:lnTo>
                  <a:lnTo>
                    <a:pt x="2074" y="320"/>
                  </a:lnTo>
                  <a:cubicBezTo>
                    <a:pt x="2074" y="107"/>
                    <a:pt x="1909" y="0"/>
                    <a:pt x="17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24;p117">
              <a:extLst>
                <a:ext uri="{FF2B5EF4-FFF2-40B4-BE49-F238E27FC236}">
                  <a16:creationId xmlns:a16="http://schemas.microsoft.com/office/drawing/2014/main" id="{D43F8DE7-B2E9-019B-27AE-F596BE08A5D5}"/>
                </a:ext>
              </a:extLst>
            </p:cNvPr>
            <p:cNvSpPr/>
            <p:nvPr/>
          </p:nvSpPr>
          <p:spPr>
            <a:xfrm>
              <a:off x="4882250" y="1786900"/>
              <a:ext cx="87150" cy="81875"/>
            </a:xfrm>
            <a:custGeom>
              <a:avLst/>
              <a:gdLst/>
              <a:ahLst/>
              <a:cxnLst/>
              <a:rect l="l" t="t" r="r" b="b"/>
              <a:pathLst>
                <a:path w="3486" h="3275" extrusionOk="0">
                  <a:moveTo>
                    <a:pt x="1743" y="0"/>
                  </a:moveTo>
                  <a:cubicBezTo>
                    <a:pt x="1578" y="0"/>
                    <a:pt x="1413" y="107"/>
                    <a:pt x="1413" y="319"/>
                  </a:cubicBezTo>
                  <a:lnTo>
                    <a:pt x="1413" y="1308"/>
                  </a:lnTo>
                  <a:lnTo>
                    <a:pt x="425" y="1308"/>
                  </a:lnTo>
                  <a:cubicBezTo>
                    <a:pt x="1" y="1308"/>
                    <a:pt x="1" y="1967"/>
                    <a:pt x="425" y="1967"/>
                  </a:cubicBezTo>
                  <a:lnTo>
                    <a:pt x="1413" y="1967"/>
                  </a:lnTo>
                  <a:lnTo>
                    <a:pt x="1413" y="2955"/>
                  </a:lnTo>
                  <a:cubicBezTo>
                    <a:pt x="1413" y="3168"/>
                    <a:pt x="1578" y="3274"/>
                    <a:pt x="1743" y="3274"/>
                  </a:cubicBezTo>
                  <a:cubicBezTo>
                    <a:pt x="1907" y="3274"/>
                    <a:pt x="2072" y="3168"/>
                    <a:pt x="2072" y="2955"/>
                  </a:cubicBezTo>
                  <a:lnTo>
                    <a:pt x="2072" y="1967"/>
                  </a:lnTo>
                  <a:lnTo>
                    <a:pt x="3061" y="1967"/>
                  </a:lnTo>
                  <a:cubicBezTo>
                    <a:pt x="3486" y="1967"/>
                    <a:pt x="3486" y="1308"/>
                    <a:pt x="3061" y="1308"/>
                  </a:cubicBezTo>
                  <a:lnTo>
                    <a:pt x="2072" y="1308"/>
                  </a:lnTo>
                  <a:lnTo>
                    <a:pt x="2072" y="319"/>
                  </a:lnTo>
                  <a:cubicBezTo>
                    <a:pt x="2072" y="107"/>
                    <a:pt x="1907" y="0"/>
                    <a:pt x="17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125;p117">
              <a:extLst>
                <a:ext uri="{FF2B5EF4-FFF2-40B4-BE49-F238E27FC236}">
                  <a16:creationId xmlns:a16="http://schemas.microsoft.com/office/drawing/2014/main" id="{D9ACC320-A424-648D-080E-B89B69A446CE}"/>
                </a:ext>
              </a:extLst>
            </p:cNvPr>
            <p:cNvSpPr/>
            <p:nvPr/>
          </p:nvSpPr>
          <p:spPr>
            <a:xfrm>
              <a:off x="4799575" y="1864625"/>
              <a:ext cx="87200" cy="81950"/>
            </a:xfrm>
            <a:custGeom>
              <a:avLst/>
              <a:gdLst/>
              <a:ahLst/>
              <a:cxnLst/>
              <a:rect l="l" t="t" r="r" b="b"/>
              <a:pathLst>
                <a:path w="3488" h="3278" extrusionOk="0">
                  <a:moveTo>
                    <a:pt x="1745" y="1"/>
                  </a:moveTo>
                  <a:cubicBezTo>
                    <a:pt x="1565" y="1"/>
                    <a:pt x="1419" y="143"/>
                    <a:pt x="1414" y="323"/>
                  </a:cubicBezTo>
                  <a:lnTo>
                    <a:pt x="1414" y="1311"/>
                  </a:lnTo>
                  <a:lnTo>
                    <a:pt x="427" y="1311"/>
                  </a:lnTo>
                  <a:cubicBezTo>
                    <a:pt x="1" y="1311"/>
                    <a:pt x="1" y="1971"/>
                    <a:pt x="427" y="1971"/>
                  </a:cubicBezTo>
                  <a:lnTo>
                    <a:pt x="1414" y="1971"/>
                  </a:lnTo>
                  <a:lnTo>
                    <a:pt x="1414" y="2958"/>
                  </a:lnTo>
                  <a:cubicBezTo>
                    <a:pt x="1414" y="3171"/>
                    <a:pt x="1579" y="3278"/>
                    <a:pt x="1744" y="3278"/>
                  </a:cubicBezTo>
                  <a:cubicBezTo>
                    <a:pt x="1909" y="3278"/>
                    <a:pt x="2074" y="3171"/>
                    <a:pt x="2074" y="2958"/>
                  </a:cubicBezTo>
                  <a:lnTo>
                    <a:pt x="2074" y="1971"/>
                  </a:lnTo>
                  <a:lnTo>
                    <a:pt x="3063" y="1971"/>
                  </a:lnTo>
                  <a:cubicBezTo>
                    <a:pt x="3487" y="1971"/>
                    <a:pt x="3487" y="1311"/>
                    <a:pt x="3063" y="1311"/>
                  </a:cubicBezTo>
                  <a:lnTo>
                    <a:pt x="2074" y="1311"/>
                  </a:lnTo>
                  <a:lnTo>
                    <a:pt x="2074" y="323"/>
                  </a:lnTo>
                  <a:cubicBezTo>
                    <a:pt x="2070" y="143"/>
                    <a:pt x="1923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26;p117">
              <a:extLst>
                <a:ext uri="{FF2B5EF4-FFF2-40B4-BE49-F238E27FC236}">
                  <a16:creationId xmlns:a16="http://schemas.microsoft.com/office/drawing/2014/main" id="{58D736D8-B83C-E2B1-E5E2-334B2D7F1412}"/>
                </a:ext>
              </a:extLst>
            </p:cNvPr>
            <p:cNvSpPr/>
            <p:nvPr/>
          </p:nvSpPr>
          <p:spPr>
            <a:xfrm>
              <a:off x="4576650" y="2067125"/>
              <a:ext cx="135325" cy="193925"/>
            </a:xfrm>
            <a:custGeom>
              <a:avLst/>
              <a:gdLst/>
              <a:ahLst/>
              <a:cxnLst/>
              <a:rect l="l" t="t" r="r" b="b"/>
              <a:pathLst>
                <a:path w="5413" h="7757" extrusionOk="0">
                  <a:moveTo>
                    <a:pt x="2707" y="0"/>
                  </a:moveTo>
                  <a:cubicBezTo>
                    <a:pt x="2604" y="0"/>
                    <a:pt x="2501" y="47"/>
                    <a:pt x="2436" y="139"/>
                  </a:cubicBezTo>
                  <a:cubicBezTo>
                    <a:pt x="2187" y="496"/>
                    <a:pt x="1" y="3672"/>
                    <a:pt x="1" y="5050"/>
                  </a:cubicBezTo>
                  <a:cubicBezTo>
                    <a:pt x="1" y="6543"/>
                    <a:pt x="1214" y="7756"/>
                    <a:pt x="2706" y="7756"/>
                  </a:cubicBezTo>
                  <a:cubicBezTo>
                    <a:pt x="4199" y="7756"/>
                    <a:pt x="5412" y="6541"/>
                    <a:pt x="5412" y="5050"/>
                  </a:cubicBezTo>
                  <a:cubicBezTo>
                    <a:pt x="5412" y="4639"/>
                    <a:pt x="5231" y="4065"/>
                    <a:pt x="4860" y="3294"/>
                  </a:cubicBezTo>
                  <a:cubicBezTo>
                    <a:pt x="4798" y="3166"/>
                    <a:pt x="4691" y="3113"/>
                    <a:pt x="4582" y="3113"/>
                  </a:cubicBezTo>
                  <a:cubicBezTo>
                    <a:pt x="4365" y="3113"/>
                    <a:pt x="4142" y="3326"/>
                    <a:pt x="4266" y="3581"/>
                  </a:cubicBezTo>
                  <a:cubicBezTo>
                    <a:pt x="4669" y="4415"/>
                    <a:pt x="4753" y="4839"/>
                    <a:pt x="4753" y="5050"/>
                  </a:cubicBezTo>
                  <a:cubicBezTo>
                    <a:pt x="4764" y="6188"/>
                    <a:pt x="3844" y="7116"/>
                    <a:pt x="2706" y="7116"/>
                  </a:cubicBezTo>
                  <a:cubicBezTo>
                    <a:pt x="1568" y="7116"/>
                    <a:pt x="649" y="6188"/>
                    <a:pt x="660" y="5050"/>
                  </a:cubicBezTo>
                  <a:cubicBezTo>
                    <a:pt x="660" y="4178"/>
                    <a:pt x="1956" y="2044"/>
                    <a:pt x="2706" y="917"/>
                  </a:cubicBezTo>
                  <a:cubicBezTo>
                    <a:pt x="2916" y="1234"/>
                    <a:pt x="3225" y="1712"/>
                    <a:pt x="3539" y="2243"/>
                  </a:cubicBezTo>
                  <a:cubicBezTo>
                    <a:pt x="3606" y="2354"/>
                    <a:pt x="3705" y="2401"/>
                    <a:pt x="3804" y="2401"/>
                  </a:cubicBezTo>
                  <a:cubicBezTo>
                    <a:pt x="4030" y="2401"/>
                    <a:pt x="4257" y="2161"/>
                    <a:pt x="4106" y="1907"/>
                  </a:cubicBezTo>
                  <a:cubicBezTo>
                    <a:pt x="3538" y="946"/>
                    <a:pt x="3000" y="171"/>
                    <a:pt x="2977" y="139"/>
                  </a:cubicBezTo>
                  <a:cubicBezTo>
                    <a:pt x="2912" y="47"/>
                    <a:pt x="2809" y="0"/>
                    <a:pt x="27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5141;p117">
            <a:extLst>
              <a:ext uri="{FF2B5EF4-FFF2-40B4-BE49-F238E27FC236}">
                <a16:creationId xmlns:a16="http://schemas.microsoft.com/office/drawing/2014/main" id="{57B1A2B9-339C-A5AA-9203-B549DC2DBA06}"/>
              </a:ext>
            </a:extLst>
          </p:cNvPr>
          <p:cNvGrpSpPr/>
          <p:nvPr/>
        </p:nvGrpSpPr>
        <p:grpSpPr>
          <a:xfrm>
            <a:off x="7107047" y="1769669"/>
            <a:ext cx="423156" cy="715960"/>
            <a:chOff x="3131825" y="1720300"/>
            <a:chExt cx="324800" cy="562700"/>
          </a:xfrm>
          <a:solidFill>
            <a:srgbClr val="363639"/>
          </a:solidFill>
        </p:grpSpPr>
        <p:sp>
          <p:nvSpPr>
            <p:cNvPr id="9" name="Google Shape;5142;p117">
              <a:extLst>
                <a:ext uri="{FF2B5EF4-FFF2-40B4-BE49-F238E27FC236}">
                  <a16:creationId xmlns:a16="http://schemas.microsoft.com/office/drawing/2014/main" id="{DC485E3C-B5F8-E111-3C7B-22541BF6CC94}"/>
                </a:ext>
              </a:extLst>
            </p:cNvPr>
            <p:cNvSpPr/>
            <p:nvPr/>
          </p:nvSpPr>
          <p:spPr>
            <a:xfrm>
              <a:off x="3131825" y="1720300"/>
              <a:ext cx="324800" cy="562700"/>
            </a:xfrm>
            <a:custGeom>
              <a:avLst/>
              <a:gdLst/>
              <a:ahLst/>
              <a:cxnLst/>
              <a:rect l="l" t="t" r="r" b="b"/>
              <a:pathLst>
                <a:path w="12992" h="22508" extrusionOk="0">
                  <a:moveTo>
                    <a:pt x="11060" y="661"/>
                  </a:moveTo>
                  <a:cubicBezTo>
                    <a:pt x="11762" y="662"/>
                    <a:pt x="12332" y="1230"/>
                    <a:pt x="12332" y="1933"/>
                  </a:cubicBezTo>
                  <a:lnTo>
                    <a:pt x="12332" y="2508"/>
                  </a:lnTo>
                  <a:lnTo>
                    <a:pt x="660" y="2508"/>
                  </a:lnTo>
                  <a:lnTo>
                    <a:pt x="660" y="1933"/>
                  </a:lnTo>
                  <a:cubicBezTo>
                    <a:pt x="662" y="1230"/>
                    <a:pt x="1230" y="662"/>
                    <a:pt x="1933" y="661"/>
                  </a:cubicBezTo>
                  <a:close/>
                  <a:moveTo>
                    <a:pt x="12333" y="17585"/>
                  </a:moveTo>
                  <a:lnTo>
                    <a:pt x="12333" y="20577"/>
                  </a:lnTo>
                  <a:lnTo>
                    <a:pt x="12332" y="20577"/>
                  </a:lnTo>
                  <a:cubicBezTo>
                    <a:pt x="12332" y="21278"/>
                    <a:pt x="11762" y="21848"/>
                    <a:pt x="11060" y="21850"/>
                  </a:cubicBezTo>
                  <a:lnTo>
                    <a:pt x="1933" y="21850"/>
                  </a:lnTo>
                  <a:cubicBezTo>
                    <a:pt x="1231" y="21848"/>
                    <a:pt x="662" y="21278"/>
                    <a:pt x="662" y="20577"/>
                  </a:cubicBezTo>
                  <a:lnTo>
                    <a:pt x="662" y="17585"/>
                  </a:lnTo>
                  <a:close/>
                  <a:moveTo>
                    <a:pt x="1933" y="1"/>
                  </a:moveTo>
                  <a:cubicBezTo>
                    <a:pt x="866" y="2"/>
                    <a:pt x="3" y="866"/>
                    <a:pt x="2" y="1933"/>
                  </a:cubicBezTo>
                  <a:lnTo>
                    <a:pt x="2" y="5497"/>
                  </a:lnTo>
                  <a:cubicBezTo>
                    <a:pt x="2" y="5709"/>
                    <a:pt x="167" y="5815"/>
                    <a:pt x="332" y="5815"/>
                  </a:cubicBezTo>
                  <a:cubicBezTo>
                    <a:pt x="497" y="5815"/>
                    <a:pt x="662" y="5709"/>
                    <a:pt x="662" y="5497"/>
                  </a:cubicBezTo>
                  <a:lnTo>
                    <a:pt x="662" y="3166"/>
                  </a:lnTo>
                  <a:lnTo>
                    <a:pt x="12255" y="3166"/>
                  </a:lnTo>
                  <a:lnTo>
                    <a:pt x="12255" y="16925"/>
                  </a:lnTo>
                  <a:lnTo>
                    <a:pt x="660" y="16925"/>
                  </a:lnTo>
                  <a:lnTo>
                    <a:pt x="660" y="7078"/>
                  </a:lnTo>
                  <a:cubicBezTo>
                    <a:pt x="660" y="6866"/>
                    <a:pt x="495" y="6760"/>
                    <a:pt x="330" y="6760"/>
                  </a:cubicBezTo>
                  <a:cubicBezTo>
                    <a:pt x="165" y="6760"/>
                    <a:pt x="1" y="6866"/>
                    <a:pt x="1" y="7078"/>
                  </a:cubicBezTo>
                  <a:lnTo>
                    <a:pt x="1" y="20577"/>
                  </a:lnTo>
                  <a:cubicBezTo>
                    <a:pt x="2" y="21644"/>
                    <a:pt x="866" y="22508"/>
                    <a:pt x="1933" y="22508"/>
                  </a:cubicBezTo>
                  <a:lnTo>
                    <a:pt x="11060" y="22508"/>
                  </a:lnTo>
                  <a:cubicBezTo>
                    <a:pt x="12127" y="22506"/>
                    <a:pt x="12992" y="21642"/>
                    <a:pt x="12992" y="20577"/>
                  </a:cubicBezTo>
                  <a:lnTo>
                    <a:pt x="12992" y="1933"/>
                  </a:lnTo>
                  <a:cubicBezTo>
                    <a:pt x="12992" y="866"/>
                    <a:pt x="12127" y="2"/>
                    <a:pt x="1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43;p117">
              <a:extLst>
                <a:ext uri="{FF2B5EF4-FFF2-40B4-BE49-F238E27FC236}">
                  <a16:creationId xmlns:a16="http://schemas.microsoft.com/office/drawing/2014/main" id="{C8314D20-B505-2B10-A550-E68785D7A743}"/>
                </a:ext>
              </a:extLst>
            </p:cNvPr>
            <p:cNvSpPr/>
            <p:nvPr/>
          </p:nvSpPr>
          <p:spPr>
            <a:xfrm>
              <a:off x="3255750" y="2174200"/>
              <a:ext cx="80000" cy="76950"/>
            </a:xfrm>
            <a:custGeom>
              <a:avLst/>
              <a:gdLst/>
              <a:ahLst/>
              <a:cxnLst/>
              <a:rect l="l" t="t" r="r" b="b"/>
              <a:pathLst>
                <a:path w="3200" h="3078" extrusionOk="0">
                  <a:moveTo>
                    <a:pt x="1540" y="659"/>
                  </a:moveTo>
                  <a:cubicBezTo>
                    <a:pt x="1895" y="659"/>
                    <a:pt x="2215" y="874"/>
                    <a:pt x="2352" y="1203"/>
                  </a:cubicBezTo>
                  <a:cubicBezTo>
                    <a:pt x="2488" y="1531"/>
                    <a:pt x="2412" y="1909"/>
                    <a:pt x="2162" y="2161"/>
                  </a:cubicBezTo>
                  <a:cubicBezTo>
                    <a:pt x="1993" y="2329"/>
                    <a:pt x="1768" y="2418"/>
                    <a:pt x="1539" y="2418"/>
                  </a:cubicBezTo>
                  <a:cubicBezTo>
                    <a:pt x="1426" y="2418"/>
                    <a:pt x="1312" y="2396"/>
                    <a:pt x="1203" y="2351"/>
                  </a:cubicBezTo>
                  <a:cubicBezTo>
                    <a:pt x="874" y="2215"/>
                    <a:pt x="660" y="1895"/>
                    <a:pt x="660" y="1539"/>
                  </a:cubicBezTo>
                  <a:cubicBezTo>
                    <a:pt x="661" y="1054"/>
                    <a:pt x="1054" y="661"/>
                    <a:pt x="1540" y="659"/>
                  </a:cubicBezTo>
                  <a:close/>
                  <a:moveTo>
                    <a:pt x="1539" y="0"/>
                  </a:moveTo>
                  <a:cubicBezTo>
                    <a:pt x="1341" y="0"/>
                    <a:pt x="1141" y="39"/>
                    <a:pt x="951" y="117"/>
                  </a:cubicBezTo>
                  <a:cubicBezTo>
                    <a:pt x="376" y="355"/>
                    <a:pt x="0" y="916"/>
                    <a:pt x="0" y="1539"/>
                  </a:cubicBezTo>
                  <a:cubicBezTo>
                    <a:pt x="2" y="2389"/>
                    <a:pt x="690" y="3076"/>
                    <a:pt x="1540" y="3078"/>
                  </a:cubicBezTo>
                  <a:cubicBezTo>
                    <a:pt x="2162" y="3078"/>
                    <a:pt x="2723" y="2702"/>
                    <a:pt x="2960" y="2128"/>
                  </a:cubicBezTo>
                  <a:cubicBezTo>
                    <a:pt x="3200" y="1552"/>
                    <a:pt x="3068" y="891"/>
                    <a:pt x="2627" y="451"/>
                  </a:cubicBezTo>
                  <a:cubicBezTo>
                    <a:pt x="2333" y="157"/>
                    <a:pt x="1939" y="0"/>
                    <a:pt x="15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44;p117">
              <a:extLst>
                <a:ext uri="{FF2B5EF4-FFF2-40B4-BE49-F238E27FC236}">
                  <a16:creationId xmlns:a16="http://schemas.microsoft.com/office/drawing/2014/main" id="{D416C9E2-7B71-2C83-331A-0172926A8F30}"/>
                </a:ext>
              </a:extLst>
            </p:cNvPr>
            <p:cNvSpPr/>
            <p:nvPr/>
          </p:nvSpPr>
          <p:spPr>
            <a:xfrm>
              <a:off x="3247875" y="1752200"/>
              <a:ext cx="92725" cy="16475"/>
            </a:xfrm>
            <a:custGeom>
              <a:avLst/>
              <a:gdLst/>
              <a:ahLst/>
              <a:cxnLst/>
              <a:rect l="l" t="t" r="r" b="b"/>
              <a:pathLst>
                <a:path w="3709" h="659" extrusionOk="0">
                  <a:moveTo>
                    <a:pt x="427" y="1"/>
                  </a:moveTo>
                  <a:cubicBezTo>
                    <a:pt x="1" y="1"/>
                    <a:pt x="1" y="659"/>
                    <a:pt x="427" y="659"/>
                  </a:cubicBezTo>
                  <a:lnTo>
                    <a:pt x="3283" y="659"/>
                  </a:lnTo>
                  <a:cubicBezTo>
                    <a:pt x="3709" y="659"/>
                    <a:pt x="3709" y="1"/>
                    <a:pt x="32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45;p117">
              <a:extLst>
                <a:ext uri="{FF2B5EF4-FFF2-40B4-BE49-F238E27FC236}">
                  <a16:creationId xmlns:a16="http://schemas.microsoft.com/office/drawing/2014/main" id="{5777E31B-22CD-BB88-C129-597F42773F20}"/>
                </a:ext>
              </a:extLst>
            </p:cNvPr>
            <p:cNvSpPr/>
            <p:nvPr/>
          </p:nvSpPr>
          <p:spPr>
            <a:xfrm>
              <a:off x="3196075" y="1874250"/>
              <a:ext cx="199875" cy="198225"/>
            </a:xfrm>
            <a:custGeom>
              <a:avLst/>
              <a:gdLst/>
              <a:ahLst/>
              <a:cxnLst/>
              <a:rect l="l" t="t" r="r" b="b"/>
              <a:pathLst>
                <a:path w="7995" h="7929" extrusionOk="0">
                  <a:moveTo>
                    <a:pt x="6465" y="796"/>
                  </a:moveTo>
                  <a:lnTo>
                    <a:pt x="7167" y="1497"/>
                  </a:lnTo>
                  <a:lnTo>
                    <a:pt x="6746" y="1918"/>
                  </a:lnTo>
                  <a:lnTo>
                    <a:pt x="6045" y="1216"/>
                  </a:lnTo>
                  <a:lnTo>
                    <a:pt x="6465" y="796"/>
                  </a:lnTo>
                  <a:close/>
                  <a:moveTo>
                    <a:pt x="4888" y="994"/>
                  </a:moveTo>
                  <a:lnTo>
                    <a:pt x="6860" y="2965"/>
                  </a:lnTo>
                  <a:lnTo>
                    <a:pt x="6417" y="3407"/>
                  </a:lnTo>
                  <a:lnTo>
                    <a:pt x="4446" y="1438"/>
                  </a:lnTo>
                  <a:lnTo>
                    <a:pt x="4888" y="994"/>
                  </a:lnTo>
                  <a:close/>
                  <a:moveTo>
                    <a:pt x="3656" y="1373"/>
                  </a:moveTo>
                  <a:lnTo>
                    <a:pt x="3656" y="1373"/>
                  </a:lnTo>
                  <a:cubicBezTo>
                    <a:pt x="3651" y="1395"/>
                    <a:pt x="3648" y="1416"/>
                    <a:pt x="3648" y="1438"/>
                  </a:cubicBezTo>
                  <a:cubicBezTo>
                    <a:pt x="3650" y="1525"/>
                    <a:pt x="3685" y="1609"/>
                    <a:pt x="3746" y="1671"/>
                  </a:cubicBezTo>
                  <a:lnTo>
                    <a:pt x="4742" y="2664"/>
                  </a:lnTo>
                  <a:lnTo>
                    <a:pt x="2692" y="4706"/>
                  </a:lnTo>
                  <a:lnTo>
                    <a:pt x="1697" y="3713"/>
                  </a:lnTo>
                  <a:cubicBezTo>
                    <a:pt x="1635" y="3651"/>
                    <a:pt x="1551" y="3617"/>
                    <a:pt x="1465" y="3617"/>
                  </a:cubicBezTo>
                  <a:cubicBezTo>
                    <a:pt x="1445" y="3617"/>
                    <a:pt x="1425" y="3619"/>
                    <a:pt x="1404" y="3623"/>
                  </a:cubicBezTo>
                  <a:cubicBezTo>
                    <a:pt x="1561" y="2450"/>
                    <a:pt x="2484" y="1529"/>
                    <a:pt x="3656" y="1373"/>
                  </a:cubicBezTo>
                  <a:close/>
                  <a:moveTo>
                    <a:pt x="5208" y="3130"/>
                  </a:moveTo>
                  <a:lnTo>
                    <a:pt x="6185" y="4106"/>
                  </a:lnTo>
                  <a:cubicBezTo>
                    <a:pt x="6249" y="4169"/>
                    <a:pt x="6334" y="4202"/>
                    <a:pt x="6418" y="4202"/>
                  </a:cubicBezTo>
                  <a:cubicBezTo>
                    <a:pt x="6484" y="4202"/>
                    <a:pt x="6549" y="4183"/>
                    <a:pt x="6606" y="4143"/>
                  </a:cubicBezTo>
                  <a:lnTo>
                    <a:pt x="6606" y="4143"/>
                  </a:lnTo>
                  <a:cubicBezTo>
                    <a:pt x="6515" y="5448"/>
                    <a:pt x="5475" y="6486"/>
                    <a:pt x="4170" y="6574"/>
                  </a:cubicBezTo>
                  <a:cubicBezTo>
                    <a:pt x="4266" y="6444"/>
                    <a:pt x="4252" y="6263"/>
                    <a:pt x="4137" y="6148"/>
                  </a:cubicBezTo>
                  <a:lnTo>
                    <a:pt x="3158" y="5171"/>
                  </a:lnTo>
                  <a:lnTo>
                    <a:pt x="5208" y="3130"/>
                  </a:lnTo>
                  <a:close/>
                  <a:moveTo>
                    <a:pt x="1465" y="4413"/>
                  </a:moveTo>
                  <a:lnTo>
                    <a:pt x="3438" y="6382"/>
                  </a:lnTo>
                  <a:lnTo>
                    <a:pt x="2995" y="6824"/>
                  </a:lnTo>
                  <a:lnTo>
                    <a:pt x="1023" y="4855"/>
                  </a:lnTo>
                  <a:lnTo>
                    <a:pt x="1465" y="4413"/>
                  </a:lnTo>
                  <a:close/>
                  <a:moveTo>
                    <a:pt x="1249" y="6012"/>
                  </a:moveTo>
                  <a:lnTo>
                    <a:pt x="1951" y="6714"/>
                  </a:lnTo>
                  <a:lnTo>
                    <a:pt x="1530" y="7134"/>
                  </a:lnTo>
                  <a:lnTo>
                    <a:pt x="829" y="6432"/>
                  </a:lnTo>
                  <a:lnTo>
                    <a:pt x="1249" y="6012"/>
                  </a:lnTo>
                  <a:close/>
                  <a:moveTo>
                    <a:pt x="6465" y="0"/>
                  </a:moveTo>
                  <a:cubicBezTo>
                    <a:pt x="6381" y="0"/>
                    <a:pt x="6296" y="33"/>
                    <a:pt x="6232" y="97"/>
                  </a:cubicBezTo>
                  <a:lnTo>
                    <a:pt x="5579" y="751"/>
                  </a:lnTo>
                  <a:lnTo>
                    <a:pt x="5123" y="294"/>
                  </a:lnTo>
                  <a:cubicBezTo>
                    <a:pt x="5058" y="230"/>
                    <a:pt x="4974" y="199"/>
                    <a:pt x="4889" y="199"/>
                  </a:cubicBezTo>
                  <a:cubicBezTo>
                    <a:pt x="4805" y="199"/>
                    <a:pt x="4720" y="230"/>
                    <a:pt x="4656" y="294"/>
                  </a:cubicBezTo>
                  <a:lnTo>
                    <a:pt x="4252" y="700"/>
                  </a:lnTo>
                  <a:cubicBezTo>
                    <a:pt x="4171" y="694"/>
                    <a:pt x="4090" y="691"/>
                    <a:pt x="4009" y="691"/>
                  </a:cubicBezTo>
                  <a:cubicBezTo>
                    <a:pt x="3113" y="691"/>
                    <a:pt x="2251" y="1057"/>
                    <a:pt x="1628" y="1711"/>
                  </a:cubicBezTo>
                  <a:cubicBezTo>
                    <a:pt x="1071" y="2296"/>
                    <a:pt x="668" y="3250"/>
                    <a:pt x="737" y="4208"/>
                  </a:cubicBezTo>
                  <a:lnTo>
                    <a:pt x="324" y="4622"/>
                  </a:lnTo>
                  <a:cubicBezTo>
                    <a:pt x="197" y="4751"/>
                    <a:pt x="197" y="4958"/>
                    <a:pt x="324" y="5088"/>
                  </a:cubicBezTo>
                  <a:lnTo>
                    <a:pt x="782" y="5547"/>
                  </a:lnTo>
                  <a:lnTo>
                    <a:pt x="130" y="6199"/>
                  </a:lnTo>
                  <a:cubicBezTo>
                    <a:pt x="1" y="6326"/>
                    <a:pt x="1" y="6535"/>
                    <a:pt x="130" y="6664"/>
                  </a:cubicBezTo>
                  <a:lnTo>
                    <a:pt x="130" y="6666"/>
                  </a:lnTo>
                  <a:lnTo>
                    <a:pt x="1298" y="7833"/>
                  </a:lnTo>
                  <a:cubicBezTo>
                    <a:pt x="1363" y="7897"/>
                    <a:pt x="1447" y="7928"/>
                    <a:pt x="1531" y="7928"/>
                  </a:cubicBezTo>
                  <a:cubicBezTo>
                    <a:pt x="1615" y="7928"/>
                    <a:pt x="1699" y="7897"/>
                    <a:pt x="1764" y="7833"/>
                  </a:cubicBezTo>
                  <a:lnTo>
                    <a:pt x="2418" y="7179"/>
                  </a:lnTo>
                  <a:lnTo>
                    <a:pt x="2763" y="7524"/>
                  </a:lnTo>
                  <a:cubicBezTo>
                    <a:pt x="2827" y="7587"/>
                    <a:pt x="2911" y="7619"/>
                    <a:pt x="2995" y="7619"/>
                  </a:cubicBezTo>
                  <a:cubicBezTo>
                    <a:pt x="3079" y="7619"/>
                    <a:pt x="3163" y="7587"/>
                    <a:pt x="3228" y="7524"/>
                  </a:cubicBezTo>
                  <a:lnTo>
                    <a:pt x="3544" y="7208"/>
                  </a:lnTo>
                  <a:cubicBezTo>
                    <a:pt x="3693" y="7230"/>
                    <a:pt x="3846" y="7240"/>
                    <a:pt x="3998" y="7240"/>
                  </a:cubicBezTo>
                  <a:cubicBezTo>
                    <a:pt x="5804" y="7240"/>
                    <a:pt x="7273" y="5771"/>
                    <a:pt x="7273" y="3965"/>
                  </a:cubicBezTo>
                  <a:cubicBezTo>
                    <a:pt x="7273" y="3814"/>
                    <a:pt x="7263" y="3665"/>
                    <a:pt x="7242" y="3515"/>
                  </a:cubicBezTo>
                  <a:lnTo>
                    <a:pt x="7561" y="3197"/>
                  </a:lnTo>
                  <a:cubicBezTo>
                    <a:pt x="7687" y="3068"/>
                    <a:pt x="7687" y="2860"/>
                    <a:pt x="7561" y="2730"/>
                  </a:cubicBezTo>
                  <a:lnTo>
                    <a:pt x="7213" y="2383"/>
                  </a:lnTo>
                  <a:lnTo>
                    <a:pt x="7866" y="1731"/>
                  </a:lnTo>
                  <a:cubicBezTo>
                    <a:pt x="7995" y="1602"/>
                    <a:pt x="7995" y="1395"/>
                    <a:pt x="7866" y="1266"/>
                  </a:cubicBezTo>
                  <a:lnTo>
                    <a:pt x="6699" y="97"/>
                  </a:lnTo>
                  <a:cubicBezTo>
                    <a:pt x="6634" y="33"/>
                    <a:pt x="6550" y="0"/>
                    <a:pt x="6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"/>
          <p:cNvSpPr txBox="1">
            <a:spLocks noGrp="1"/>
          </p:cNvSpPr>
          <p:nvPr>
            <p:ph type="body" idx="1"/>
          </p:nvPr>
        </p:nvSpPr>
        <p:spPr>
          <a:xfrm>
            <a:off x="4725925" y="1930874"/>
            <a:ext cx="3292200" cy="21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우리는 데이터 분석과 예측에서 멈추지 않고 한 발 더 나아갈 방법을 모색했습니다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우리의 앱은 헬스장 고객 뿐만 아니라 헬스장 이용 회원들에게도 매력적인 선택지가 될 것입니다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21" name="Google Shape;621;p65"/>
          <p:cNvSpPr txBox="1">
            <a:spLocks noGrp="1"/>
          </p:cNvSpPr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grpSp>
        <p:nvGrpSpPr>
          <p:cNvPr id="622" name="Google Shape;622;p65"/>
          <p:cNvGrpSpPr/>
          <p:nvPr/>
        </p:nvGrpSpPr>
        <p:grpSpPr>
          <a:xfrm>
            <a:off x="1760616" y="1526316"/>
            <a:ext cx="1452070" cy="1642577"/>
            <a:chOff x="1202100" y="964075"/>
            <a:chExt cx="1971047" cy="2229642"/>
          </a:xfrm>
        </p:grpSpPr>
        <p:sp>
          <p:nvSpPr>
            <p:cNvPr id="623" name="Google Shape;623;p65"/>
            <p:cNvSpPr/>
            <p:nvPr/>
          </p:nvSpPr>
          <p:spPr>
            <a:xfrm>
              <a:off x="1202100" y="964075"/>
              <a:ext cx="1971047" cy="2229642"/>
            </a:xfrm>
            <a:custGeom>
              <a:avLst/>
              <a:gdLst/>
              <a:ahLst/>
              <a:cxnLst/>
              <a:rect l="l" t="t" r="r" b="b"/>
              <a:pathLst>
                <a:path w="89400" h="101129" extrusionOk="0">
                  <a:moveTo>
                    <a:pt x="89375" y="72056"/>
                  </a:moveTo>
                  <a:cubicBezTo>
                    <a:pt x="89400" y="74186"/>
                    <a:pt x="88297" y="76191"/>
                    <a:pt x="86467" y="77269"/>
                  </a:cubicBezTo>
                  <a:lnTo>
                    <a:pt x="77720" y="82507"/>
                  </a:lnTo>
                  <a:lnTo>
                    <a:pt x="69750" y="87269"/>
                  </a:lnTo>
                  <a:lnTo>
                    <a:pt x="68347" y="88096"/>
                  </a:lnTo>
                  <a:lnTo>
                    <a:pt x="67846" y="88397"/>
                  </a:lnTo>
                  <a:lnTo>
                    <a:pt x="48422" y="100001"/>
                  </a:lnTo>
                  <a:cubicBezTo>
                    <a:pt x="46592" y="101079"/>
                    <a:pt x="44312" y="101129"/>
                    <a:pt x="42457" y="100076"/>
                  </a:cubicBezTo>
                  <a:lnTo>
                    <a:pt x="3760" y="78497"/>
                  </a:lnTo>
                  <a:cubicBezTo>
                    <a:pt x="1905" y="77469"/>
                    <a:pt x="727" y="75515"/>
                    <a:pt x="702" y="73384"/>
                  </a:cubicBezTo>
                  <a:lnTo>
                    <a:pt x="26" y="29073"/>
                  </a:lnTo>
                  <a:cubicBezTo>
                    <a:pt x="1" y="26943"/>
                    <a:pt x="1103" y="24938"/>
                    <a:pt x="2933" y="23860"/>
                  </a:cubicBezTo>
                  <a:lnTo>
                    <a:pt x="40978" y="1128"/>
                  </a:lnTo>
                  <a:cubicBezTo>
                    <a:pt x="42808" y="25"/>
                    <a:pt x="45089" y="0"/>
                    <a:pt x="46968" y="1028"/>
                  </a:cubicBezTo>
                  <a:lnTo>
                    <a:pt x="85665" y="22632"/>
                  </a:lnTo>
                  <a:cubicBezTo>
                    <a:pt x="87520" y="23660"/>
                    <a:pt x="88698" y="25614"/>
                    <a:pt x="88723" y="27745"/>
                  </a:cubicBezTo>
                  <a:lnTo>
                    <a:pt x="89375" y="720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5"/>
            <p:cNvSpPr/>
            <p:nvPr/>
          </p:nvSpPr>
          <p:spPr>
            <a:xfrm>
              <a:off x="1702763" y="1195898"/>
              <a:ext cx="1212921" cy="1928759"/>
            </a:xfrm>
            <a:custGeom>
              <a:avLst/>
              <a:gdLst/>
              <a:ahLst/>
              <a:cxnLst/>
              <a:rect l="l" t="t" r="r" b="b"/>
              <a:pathLst>
                <a:path w="55014" h="87482" extrusionOk="0">
                  <a:moveTo>
                    <a:pt x="28171" y="24248"/>
                  </a:moveTo>
                  <a:lnTo>
                    <a:pt x="37946" y="24850"/>
                  </a:lnTo>
                  <a:cubicBezTo>
                    <a:pt x="35339" y="27256"/>
                    <a:pt x="31931" y="36830"/>
                    <a:pt x="31931" y="36830"/>
                  </a:cubicBezTo>
                  <a:lnTo>
                    <a:pt x="30477" y="36178"/>
                  </a:lnTo>
                  <a:cubicBezTo>
                    <a:pt x="30190" y="36064"/>
                    <a:pt x="29931" y="36015"/>
                    <a:pt x="29698" y="36015"/>
                  </a:cubicBezTo>
                  <a:cubicBezTo>
                    <a:pt x="28414" y="36015"/>
                    <a:pt x="27904" y="37491"/>
                    <a:pt x="27871" y="37628"/>
                  </a:cubicBezTo>
                  <a:lnTo>
                    <a:pt x="27871" y="37628"/>
                  </a:lnTo>
                  <a:cubicBezTo>
                    <a:pt x="28747" y="33645"/>
                    <a:pt x="28547" y="30614"/>
                    <a:pt x="28547" y="30614"/>
                  </a:cubicBezTo>
                  <a:cubicBezTo>
                    <a:pt x="28447" y="26479"/>
                    <a:pt x="28171" y="24248"/>
                    <a:pt x="28171" y="24248"/>
                  </a:cubicBezTo>
                  <a:close/>
                  <a:moveTo>
                    <a:pt x="22377" y="0"/>
                  </a:moveTo>
                  <a:cubicBezTo>
                    <a:pt x="20370" y="0"/>
                    <a:pt x="18465" y="643"/>
                    <a:pt x="17344" y="2344"/>
                  </a:cubicBezTo>
                  <a:cubicBezTo>
                    <a:pt x="16049" y="1387"/>
                    <a:pt x="14373" y="858"/>
                    <a:pt x="12745" y="858"/>
                  </a:cubicBezTo>
                  <a:cubicBezTo>
                    <a:pt x="12326" y="858"/>
                    <a:pt x="11910" y="893"/>
                    <a:pt x="11504" y="965"/>
                  </a:cubicBezTo>
                  <a:cubicBezTo>
                    <a:pt x="11053" y="1040"/>
                    <a:pt x="10602" y="1191"/>
                    <a:pt x="10176" y="1366"/>
                  </a:cubicBezTo>
                  <a:cubicBezTo>
                    <a:pt x="8647" y="2018"/>
                    <a:pt x="7595" y="3271"/>
                    <a:pt x="7244" y="4875"/>
                  </a:cubicBezTo>
                  <a:cubicBezTo>
                    <a:pt x="7168" y="5176"/>
                    <a:pt x="7143" y="5451"/>
                    <a:pt x="7143" y="5727"/>
                  </a:cubicBezTo>
                  <a:lnTo>
                    <a:pt x="1128" y="5727"/>
                  </a:lnTo>
                  <a:cubicBezTo>
                    <a:pt x="326" y="5727"/>
                    <a:pt x="1" y="6303"/>
                    <a:pt x="402" y="6980"/>
                  </a:cubicBezTo>
                  <a:cubicBezTo>
                    <a:pt x="402" y="6980"/>
                    <a:pt x="1404" y="8709"/>
                    <a:pt x="3384" y="8835"/>
                  </a:cubicBezTo>
                  <a:cubicBezTo>
                    <a:pt x="4412" y="8885"/>
                    <a:pt x="6216" y="8885"/>
                    <a:pt x="7745" y="8885"/>
                  </a:cubicBezTo>
                  <a:cubicBezTo>
                    <a:pt x="7770" y="9010"/>
                    <a:pt x="7820" y="9136"/>
                    <a:pt x="7845" y="9286"/>
                  </a:cubicBezTo>
                  <a:cubicBezTo>
                    <a:pt x="7895" y="9612"/>
                    <a:pt x="7895" y="9963"/>
                    <a:pt x="7845" y="10288"/>
                  </a:cubicBezTo>
                  <a:cubicBezTo>
                    <a:pt x="7795" y="10439"/>
                    <a:pt x="7770" y="10564"/>
                    <a:pt x="7720" y="10689"/>
                  </a:cubicBezTo>
                  <a:cubicBezTo>
                    <a:pt x="7595" y="11015"/>
                    <a:pt x="7068" y="11542"/>
                    <a:pt x="7043" y="11842"/>
                  </a:cubicBezTo>
                  <a:cubicBezTo>
                    <a:pt x="6993" y="12694"/>
                    <a:pt x="8321" y="12895"/>
                    <a:pt x="7920" y="13672"/>
                  </a:cubicBezTo>
                  <a:cubicBezTo>
                    <a:pt x="8296" y="13998"/>
                    <a:pt x="8021" y="14549"/>
                    <a:pt x="8672" y="14574"/>
                  </a:cubicBezTo>
                  <a:cubicBezTo>
                    <a:pt x="8873" y="15251"/>
                    <a:pt x="8973" y="16153"/>
                    <a:pt x="9650" y="16579"/>
                  </a:cubicBezTo>
                  <a:cubicBezTo>
                    <a:pt x="9976" y="16780"/>
                    <a:pt x="10326" y="16861"/>
                    <a:pt x="10680" y="16861"/>
                  </a:cubicBezTo>
                  <a:cubicBezTo>
                    <a:pt x="11034" y="16861"/>
                    <a:pt x="11392" y="16780"/>
                    <a:pt x="11730" y="16654"/>
                  </a:cubicBezTo>
                  <a:cubicBezTo>
                    <a:pt x="12331" y="16654"/>
                    <a:pt x="12933" y="16679"/>
                    <a:pt x="13534" y="16905"/>
                  </a:cubicBezTo>
                  <a:cubicBezTo>
                    <a:pt x="15940" y="17832"/>
                    <a:pt x="13935" y="19637"/>
                    <a:pt x="13384" y="21116"/>
                  </a:cubicBezTo>
                  <a:cubicBezTo>
                    <a:pt x="13033" y="22018"/>
                    <a:pt x="13209" y="23020"/>
                    <a:pt x="13083" y="23973"/>
                  </a:cubicBezTo>
                  <a:cubicBezTo>
                    <a:pt x="12883" y="25176"/>
                    <a:pt x="12382" y="26253"/>
                    <a:pt x="12056" y="27406"/>
                  </a:cubicBezTo>
                  <a:cubicBezTo>
                    <a:pt x="11229" y="30263"/>
                    <a:pt x="12256" y="31416"/>
                    <a:pt x="13534" y="33822"/>
                  </a:cubicBezTo>
                  <a:cubicBezTo>
                    <a:pt x="13635" y="33998"/>
                    <a:pt x="13735" y="34173"/>
                    <a:pt x="13810" y="34374"/>
                  </a:cubicBezTo>
                  <a:cubicBezTo>
                    <a:pt x="13585" y="34274"/>
                    <a:pt x="13359" y="34173"/>
                    <a:pt x="13158" y="34098"/>
                  </a:cubicBezTo>
                  <a:cubicBezTo>
                    <a:pt x="11930" y="33572"/>
                    <a:pt x="9775" y="33396"/>
                    <a:pt x="9023" y="32845"/>
                  </a:cubicBezTo>
                  <a:cubicBezTo>
                    <a:pt x="9123" y="31717"/>
                    <a:pt x="8873" y="30965"/>
                    <a:pt x="8296" y="30113"/>
                  </a:cubicBezTo>
                  <a:cubicBezTo>
                    <a:pt x="7920" y="29562"/>
                    <a:pt x="6517" y="28409"/>
                    <a:pt x="5815" y="28384"/>
                  </a:cubicBezTo>
                  <a:cubicBezTo>
                    <a:pt x="4011" y="28384"/>
                    <a:pt x="1780" y="32269"/>
                    <a:pt x="3334" y="33672"/>
                  </a:cubicBezTo>
                  <a:cubicBezTo>
                    <a:pt x="6943" y="36980"/>
                    <a:pt x="11229" y="38660"/>
                    <a:pt x="15590" y="40715"/>
                  </a:cubicBezTo>
                  <a:cubicBezTo>
                    <a:pt x="15640" y="40940"/>
                    <a:pt x="15690" y="41191"/>
                    <a:pt x="15765" y="41416"/>
                  </a:cubicBezTo>
                  <a:cubicBezTo>
                    <a:pt x="16467" y="44073"/>
                    <a:pt x="17419" y="46780"/>
                    <a:pt x="17870" y="49487"/>
                  </a:cubicBezTo>
                  <a:cubicBezTo>
                    <a:pt x="18647" y="54148"/>
                    <a:pt x="14813" y="58359"/>
                    <a:pt x="12231" y="61868"/>
                  </a:cubicBezTo>
                  <a:cubicBezTo>
                    <a:pt x="11204" y="63271"/>
                    <a:pt x="8923" y="65402"/>
                    <a:pt x="7620" y="67582"/>
                  </a:cubicBezTo>
                  <a:cubicBezTo>
                    <a:pt x="7620" y="67582"/>
                    <a:pt x="5965" y="70113"/>
                    <a:pt x="5665" y="72519"/>
                  </a:cubicBezTo>
                  <a:lnTo>
                    <a:pt x="6341" y="82093"/>
                  </a:lnTo>
                  <a:lnTo>
                    <a:pt x="15991" y="87482"/>
                  </a:lnTo>
                  <a:cubicBezTo>
                    <a:pt x="15991" y="87482"/>
                    <a:pt x="17795" y="83622"/>
                    <a:pt x="15464" y="75502"/>
                  </a:cubicBezTo>
                  <a:cubicBezTo>
                    <a:pt x="15865" y="75076"/>
                    <a:pt x="16216" y="74524"/>
                    <a:pt x="16692" y="73973"/>
                  </a:cubicBezTo>
                  <a:cubicBezTo>
                    <a:pt x="19524" y="70840"/>
                    <a:pt x="22908" y="68309"/>
                    <a:pt x="26066" y="65527"/>
                  </a:cubicBezTo>
                  <a:cubicBezTo>
                    <a:pt x="26717" y="66529"/>
                    <a:pt x="27444" y="67507"/>
                    <a:pt x="28146" y="68459"/>
                  </a:cubicBezTo>
                  <a:cubicBezTo>
                    <a:pt x="29850" y="70715"/>
                    <a:pt x="31404" y="73071"/>
                    <a:pt x="33434" y="75001"/>
                  </a:cubicBezTo>
                  <a:cubicBezTo>
                    <a:pt x="34387" y="75928"/>
                    <a:pt x="35464" y="76880"/>
                    <a:pt x="36743" y="77281"/>
                  </a:cubicBezTo>
                  <a:cubicBezTo>
                    <a:pt x="38121" y="77682"/>
                    <a:pt x="39625" y="77482"/>
                    <a:pt x="41053" y="77632"/>
                  </a:cubicBezTo>
                  <a:cubicBezTo>
                    <a:pt x="41316" y="77655"/>
                    <a:pt x="41618" y="77661"/>
                    <a:pt x="41941" y="77661"/>
                  </a:cubicBezTo>
                  <a:cubicBezTo>
                    <a:pt x="42292" y="77661"/>
                    <a:pt x="42667" y="77654"/>
                    <a:pt x="43040" y="77654"/>
                  </a:cubicBezTo>
                  <a:cubicBezTo>
                    <a:pt x="43831" y="77654"/>
                    <a:pt x="44613" y="77686"/>
                    <a:pt x="45139" y="77883"/>
                  </a:cubicBezTo>
                  <a:cubicBezTo>
                    <a:pt x="45164" y="77908"/>
                    <a:pt x="45189" y="77908"/>
                    <a:pt x="45214" y="77933"/>
                  </a:cubicBezTo>
                  <a:cubicBezTo>
                    <a:pt x="45364" y="77808"/>
                    <a:pt x="45489" y="77682"/>
                    <a:pt x="45640" y="77582"/>
                  </a:cubicBezTo>
                  <a:cubicBezTo>
                    <a:pt x="46066" y="77281"/>
                    <a:pt x="46542" y="77006"/>
                    <a:pt x="47043" y="76755"/>
                  </a:cubicBezTo>
                  <a:lnTo>
                    <a:pt x="55013" y="71993"/>
                  </a:lnTo>
                  <a:cubicBezTo>
                    <a:pt x="52298" y="70725"/>
                    <a:pt x="48704" y="69800"/>
                    <a:pt x="45376" y="69800"/>
                  </a:cubicBezTo>
                  <a:cubicBezTo>
                    <a:pt x="44034" y="69800"/>
                    <a:pt x="42735" y="69950"/>
                    <a:pt x="41555" y="70289"/>
                  </a:cubicBezTo>
                  <a:cubicBezTo>
                    <a:pt x="41129" y="68309"/>
                    <a:pt x="40377" y="66279"/>
                    <a:pt x="39449" y="64349"/>
                  </a:cubicBezTo>
                  <a:lnTo>
                    <a:pt x="42432" y="64349"/>
                  </a:lnTo>
                  <a:cubicBezTo>
                    <a:pt x="42758" y="64349"/>
                    <a:pt x="43033" y="64073"/>
                    <a:pt x="43033" y="63722"/>
                  </a:cubicBezTo>
                  <a:cubicBezTo>
                    <a:pt x="43033" y="63396"/>
                    <a:pt x="42758" y="63121"/>
                    <a:pt x="42432" y="63121"/>
                  </a:cubicBezTo>
                  <a:lnTo>
                    <a:pt x="38823" y="63121"/>
                  </a:lnTo>
                  <a:cubicBezTo>
                    <a:pt x="38447" y="62444"/>
                    <a:pt x="38071" y="61767"/>
                    <a:pt x="37645" y="61141"/>
                  </a:cubicBezTo>
                  <a:lnTo>
                    <a:pt x="46342" y="61141"/>
                  </a:lnTo>
                  <a:cubicBezTo>
                    <a:pt x="46818" y="61141"/>
                    <a:pt x="47194" y="60740"/>
                    <a:pt x="47194" y="60289"/>
                  </a:cubicBezTo>
                  <a:cubicBezTo>
                    <a:pt x="47194" y="59813"/>
                    <a:pt x="46818" y="59437"/>
                    <a:pt x="46342" y="59437"/>
                  </a:cubicBezTo>
                  <a:lnTo>
                    <a:pt x="36517" y="59437"/>
                  </a:lnTo>
                  <a:cubicBezTo>
                    <a:pt x="36091" y="58885"/>
                    <a:pt x="35690" y="58334"/>
                    <a:pt x="35264" y="57833"/>
                  </a:cubicBezTo>
                  <a:cubicBezTo>
                    <a:pt x="34813" y="57306"/>
                    <a:pt x="34261" y="56730"/>
                    <a:pt x="33660" y="56178"/>
                  </a:cubicBezTo>
                  <a:cubicBezTo>
                    <a:pt x="34261" y="54474"/>
                    <a:pt x="34437" y="52619"/>
                    <a:pt x="33961" y="50840"/>
                  </a:cubicBezTo>
                  <a:cubicBezTo>
                    <a:pt x="33660" y="49662"/>
                    <a:pt x="33108" y="48609"/>
                    <a:pt x="32507" y="47557"/>
                  </a:cubicBezTo>
                  <a:lnTo>
                    <a:pt x="37670" y="47557"/>
                  </a:lnTo>
                  <a:cubicBezTo>
                    <a:pt x="38021" y="47557"/>
                    <a:pt x="38296" y="47256"/>
                    <a:pt x="38296" y="46930"/>
                  </a:cubicBezTo>
                  <a:cubicBezTo>
                    <a:pt x="38296" y="46579"/>
                    <a:pt x="38021" y="46304"/>
                    <a:pt x="37670" y="46304"/>
                  </a:cubicBezTo>
                  <a:lnTo>
                    <a:pt x="31830" y="46304"/>
                  </a:lnTo>
                  <a:cubicBezTo>
                    <a:pt x="31580" y="45878"/>
                    <a:pt x="31354" y="45426"/>
                    <a:pt x="31154" y="44975"/>
                  </a:cubicBezTo>
                  <a:lnTo>
                    <a:pt x="43835" y="44975"/>
                  </a:lnTo>
                  <a:cubicBezTo>
                    <a:pt x="44312" y="44975"/>
                    <a:pt x="44687" y="44599"/>
                    <a:pt x="44687" y="44123"/>
                  </a:cubicBezTo>
                  <a:cubicBezTo>
                    <a:pt x="44687" y="43647"/>
                    <a:pt x="44312" y="43271"/>
                    <a:pt x="43835" y="43271"/>
                  </a:cubicBezTo>
                  <a:lnTo>
                    <a:pt x="31504" y="43271"/>
                  </a:lnTo>
                  <a:cubicBezTo>
                    <a:pt x="33309" y="42820"/>
                    <a:pt x="34036" y="41542"/>
                    <a:pt x="34311" y="39512"/>
                  </a:cubicBezTo>
                  <a:cubicBezTo>
                    <a:pt x="34637" y="37056"/>
                    <a:pt x="36567" y="35827"/>
                    <a:pt x="37996" y="33847"/>
                  </a:cubicBezTo>
                  <a:cubicBezTo>
                    <a:pt x="39850" y="31316"/>
                    <a:pt x="41555" y="28659"/>
                    <a:pt x="42808" y="25777"/>
                  </a:cubicBezTo>
                  <a:cubicBezTo>
                    <a:pt x="43986" y="23096"/>
                    <a:pt x="42958" y="21993"/>
                    <a:pt x="40477" y="20840"/>
                  </a:cubicBezTo>
                  <a:cubicBezTo>
                    <a:pt x="40151" y="20690"/>
                    <a:pt x="39825" y="20564"/>
                    <a:pt x="39499" y="20414"/>
                  </a:cubicBezTo>
                  <a:lnTo>
                    <a:pt x="42106" y="20414"/>
                  </a:lnTo>
                  <a:cubicBezTo>
                    <a:pt x="42457" y="20414"/>
                    <a:pt x="42733" y="20138"/>
                    <a:pt x="42733" y="19787"/>
                  </a:cubicBezTo>
                  <a:cubicBezTo>
                    <a:pt x="42733" y="19461"/>
                    <a:pt x="42457" y="19186"/>
                    <a:pt x="42106" y="19186"/>
                  </a:cubicBezTo>
                  <a:lnTo>
                    <a:pt x="36517" y="19186"/>
                  </a:lnTo>
                  <a:cubicBezTo>
                    <a:pt x="35289" y="18684"/>
                    <a:pt x="34036" y="18233"/>
                    <a:pt x="32758" y="17832"/>
                  </a:cubicBezTo>
                  <a:lnTo>
                    <a:pt x="42231" y="17832"/>
                  </a:lnTo>
                  <a:cubicBezTo>
                    <a:pt x="42708" y="17832"/>
                    <a:pt x="43083" y="17456"/>
                    <a:pt x="43083" y="16980"/>
                  </a:cubicBezTo>
                  <a:cubicBezTo>
                    <a:pt x="43083" y="16529"/>
                    <a:pt x="42708" y="16153"/>
                    <a:pt x="42231" y="16153"/>
                  </a:cubicBezTo>
                  <a:lnTo>
                    <a:pt x="27444" y="16153"/>
                  </a:lnTo>
                  <a:cubicBezTo>
                    <a:pt x="27294" y="16153"/>
                    <a:pt x="27169" y="16178"/>
                    <a:pt x="27043" y="16253"/>
                  </a:cubicBezTo>
                  <a:cubicBezTo>
                    <a:pt x="26041" y="16028"/>
                    <a:pt x="25038" y="15852"/>
                    <a:pt x="24061" y="15677"/>
                  </a:cubicBezTo>
                  <a:cubicBezTo>
                    <a:pt x="20978" y="15201"/>
                    <a:pt x="19850" y="14324"/>
                    <a:pt x="19850" y="11141"/>
                  </a:cubicBezTo>
                  <a:cubicBezTo>
                    <a:pt x="19850" y="9436"/>
                    <a:pt x="20076" y="7682"/>
                    <a:pt x="19750" y="6053"/>
                  </a:cubicBezTo>
                  <a:lnTo>
                    <a:pt x="19750" y="6053"/>
                  </a:lnTo>
                  <a:cubicBezTo>
                    <a:pt x="20527" y="6479"/>
                    <a:pt x="21329" y="6730"/>
                    <a:pt x="22131" y="6730"/>
                  </a:cubicBezTo>
                  <a:cubicBezTo>
                    <a:pt x="22872" y="6719"/>
                    <a:pt x="23496" y="6648"/>
                    <a:pt x="24089" y="6648"/>
                  </a:cubicBezTo>
                  <a:cubicBezTo>
                    <a:pt x="24920" y="6648"/>
                    <a:pt x="25692" y="6788"/>
                    <a:pt x="26642" y="7431"/>
                  </a:cubicBezTo>
                  <a:cubicBezTo>
                    <a:pt x="28896" y="8943"/>
                    <a:pt x="32455" y="10384"/>
                    <a:pt x="35678" y="10384"/>
                  </a:cubicBezTo>
                  <a:cubicBezTo>
                    <a:pt x="38226" y="10384"/>
                    <a:pt x="40564" y="9484"/>
                    <a:pt x="41880" y="7005"/>
                  </a:cubicBezTo>
                  <a:lnTo>
                    <a:pt x="41880" y="7005"/>
                  </a:lnTo>
                  <a:cubicBezTo>
                    <a:pt x="41134" y="7488"/>
                    <a:pt x="40291" y="7679"/>
                    <a:pt x="39424" y="7679"/>
                  </a:cubicBezTo>
                  <a:cubicBezTo>
                    <a:pt x="37906" y="7679"/>
                    <a:pt x="36315" y="7092"/>
                    <a:pt x="35038" y="6454"/>
                  </a:cubicBezTo>
                  <a:cubicBezTo>
                    <a:pt x="33610" y="5727"/>
                    <a:pt x="32181" y="4900"/>
                    <a:pt x="30928" y="3872"/>
                  </a:cubicBezTo>
                  <a:cubicBezTo>
                    <a:pt x="29951" y="3045"/>
                    <a:pt x="29123" y="2118"/>
                    <a:pt x="27971" y="1491"/>
                  </a:cubicBezTo>
                  <a:cubicBezTo>
                    <a:pt x="26449" y="631"/>
                    <a:pt x="24363" y="0"/>
                    <a:pt x="22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65"/>
          <p:cNvSpPr txBox="1">
            <a:spLocks noGrp="1"/>
          </p:cNvSpPr>
          <p:nvPr>
            <p:ph type="title" idx="4294967295"/>
          </p:nvPr>
        </p:nvSpPr>
        <p:spPr>
          <a:xfrm>
            <a:off x="1265500" y="3303575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FITNESS APP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6"/>
          <p:cNvSpPr txBox="1">
            <a:spLocks noGrp="1"/>
          </p:cNvSpPr>
          <p:nvPr>
            <p:ph type="subTitle" idx="1"/>
          </p:nvPr>
        </p:nvSpPr>
        <p:spPr>
          <a:xfrm>
            <a:off x="621900" y="1497875"/>
            <a:ext cx="32943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APP DESIGN</a:t>
            </a:r>
            <a:endParaRPr dirty="0"/>
          </a:p>
        </p:txBody>
      </p:sp>
      <p:sp>
        <p:nvSpPr>
          <p:cNvPr id="1029" name="Google Shape;1029;p86"/>
          <p:cNvSpPr txBox="1">
            <a:spLocks noGrp="1"/>
          </p:cNvSpPr>
          <p:nvPr>
            <p:ph type="body" idx="2"/>
          </p:nvPr>
        </p:nvSpPr>
        <p:spPr>
          <a:xfrm>
            <a:off x="584925" y="1881183"/>
            <a:ext cx="3294300" cy="23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실시간 순위 시스템</a:t>
            </a:r>
          </a:p>
          <a:p>
            <a:pPr lvl="0">
              <a:spcBef>
                <a:spcPts val="1000"/>
              </a:spcBef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 상태에 따른 퀘스트 제공</a:t>
            </a:r>
            <a:endParaRPr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spcBef>
                <a:spcPts val="1000"/>
              </a:spcBef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지점별 회원 관리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spcBef>
                <a:spcPts val="1000"/>
              </a:spcBef>
            </a:pP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오운완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사진 기능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spcBef>
                <a:spcPts val="1000"/>
              </a:spcBef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커뮤니티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–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친구 및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SNS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기능</a:t>
            </a:r>
            <a:endParaRPr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매일의 동기부여 상승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30" name="Google Shape;1030;p86"/>
          <p:cNvSpPr txBox="1">
            <a:spLocks noGrp="1"/>
          </p:cNvSpPr>
          <p:nvPr>
            <p:ph type="title"/>
          </p:nvPr>
        </p:nvSpPr>
        <p:spPr>
          <a:xfrm>
            <a:off x="710550" y="486908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DEMO</a:t>
            </a:r>
            <a:endParaRPr/>
          </a:p>
        </p:txBody>
      </p:sp>
      <p:pic>
        <p:nvPicPr>
          <p:cNvPr id="2052" name="Picture 4" descr="생성된 이미지">
            <a:extLst>
              <a:ext uri="{FF2B5EF4-FFF2-40B4-BE49-F238E27FC236}">
                <a16:creationId xmlns:a16="http://schemas.microsoft.com/office/drawing/2014/main" id="{C41846CE-FF93-C47D-3176-E502556E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01" y="797368"/>
            <a:ext cx="2673824" cy="40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DB9BE8-F6C8-E2D0-3E13-A2B75964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08" y="821479"/>
            <a:ext cx="2426706" cy="396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87"/>
          <p:cNvSpPr txBox="1">
            <a:spLocks noGrp="1"/>
          </p:cNvSpPr>
          <p:nvPr>
            <p:ph type="title"/>
          </p:nvPr>
        </p:nvSpPr>
        <p:spPr>
          <a:xfrm>
            <a:off x="937650" y="1821325"/>
            <a:ext cx="34137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Simple  &amp; Smart</a:t>
            </a:r>
            <a:endParaRPr dirty="0"/>
          </a:p>
        </p:txBody>
      </p:sp>
      <p:sp>
        <p:nvSpPr>
          <p:cNvPr id="1296" name="Google Shape;1296;p87"/>
          <p:cNvSpPr txBox="1">
            <a:spLocks noGrp="1"/>
          </p:cNvSpPr>
          <p:nvPr>
            <p:ph type="subTitle" idx="1"/>
          </p:nvPr>
        </p:nvSpPr>
        <p:spPr>
          <a:xfrm>
            <a:off x="937650" y="2436275"/>
            <a:ext cx="3396900" cy="11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회원들이 앱 하나로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서로 동기부여를 주고받는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간단하지만 강력한 앱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9E03D6-BFD0-0B70-7093-9C71E45EC8EA}"/>
              </a:ext>
            </a:extLst>
          </p:cNvPr>
          <p:cNvSpPr/>
          <p:nvPr/>
        </p:nvSpPr>
        <p:spPr>
          <a:xfrm>
            <a:off x="6107374" y="689212"/>
            <a:ext cx="641444" cy="204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DBDF0C-C58C-8394-1A3D-3CC6B951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934" y="576191"/>
            <a:ext cx="260032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1"/>
          <p:cNvSpPr txBox="1">
            <a:spLocks noGrp="1"/>
          </p:cNvSpPr>
          <p:nvPr>
            <p:ph type="body" idx="1"/>
          </p:nvPr>
        </p:nvSpPr>
        <p:spPr>
          <a:xfrm>
            <a:off x="763525" y="1930874"/>
            <a:ext cx="3292200" cy="22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40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헬스장 고객 이탈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l" rtl="0">
              <a:spcAft>
                <a:spcPts val="40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당신의 이야기일 수도 있습니다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  <a:endParaRPr lang="en-US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l" rtl="0">
              <a:spcAft>
                <a:spcPts val="400"/>
              </a:spcAft>
              <a:buNone/>
            </a:pP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l" rtl="0">
              <a:spcAft>
                <a:spcPts val="40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우리는 어떻게 하면 헬스장 고객 이탈을 예측하고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고객들을 관리할 수 있을지 고민했습니다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</a:p>
          <a:p>
            <a:pPr marL="0" lvl="0" indent="0" algn="l" rtl="0">
              <a:spcAft>
                <a:spcPts val="400"/>
              </a:spcAft>
              <a:buNone/>
            </a:pP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87" name="Google Shape;587;p61"/>
          <p:cNvSpPr txBox="1">
            <a:spLocks noGrp="1"/>
          </p:cNvSpPr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588" name="Google Shape;588;p61"/>
          <p:cNvGrpSpPr/>
          <p:nvPr/>
        </p:nvGrpSpPr>
        <p:grpSpPr>
          <a:xfrm>
            <a:off x="4810725" y="0"/>
            <a:ext cx="4333276" cy="5143501"/>
            <a:chOff x="4810725" y="0"/>
            <a:chExt cx="4333276" cy="5143501"/>
          </a:xfrm>
        </p:grpSpPr>
        <p:pic>
          <p:nvPicPr>
            <p:cNvPr id="589" name="Google Shape;589;p61"/>
            <p:cNvPicPr preferRelativeResize="0"/>
            <p:nvPr/>
          </p:nvPicPr>
          <p:blipFill rotWithShape="1">
            <a:blip r:embed="rId3">
              <a:alphaModFix/>
            </a:blip>
            <a:srcRect r="43807"/>
            <a:stretch/>
          </p:blipFill>
          <p:spPr>
            <a:xfrm>
              <a:off x="4810725" y="0"/>
              <a:ext cx="4333276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61"/>
            <p:cNvSpPr/>
            <p:nvPr/>
          </p:nvSpPr>
          <p:spPr>
            <a:xfrm>
              <a:off x="4810763" y="0"/>
              <a:ext cx="4333200" cy="5143500"/>
            </a:xfrm>
            <a:prstGeom prst="rect">
              <a:avLst/>
            </a:prstGeom>
            <a:solidFill>
              <a:schemeClr val="dk1">
                <a:alpha val="156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91"/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Personalized Quest</a:t>
            </a:r>
            <a:endParaRPr dirty="0"/>
          </a:p>
        </p:txBody>
      </p:sp>
      <p:sp>
        <p:nvSpPr>
          <p:cNvPr id="1390" name="Google Shape;1390;p91"/>
          <p:cNvSpPr/>
          <p:nvPr/>
        </p:nvSpPr>
        <p:spPr>
          <a:xfrm>
            <a:off x="3411312" y="3085882"/>
            <a:ext cx="1046441" cy="120827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1" name="Google Shape;1391;p91"/>
          <p:cNvSpPr/>
          <p:nvPr/>
        </p:nvSpPr>
        <p:spPr>
          <a:xfrm>
            <a:off x="4031226" y="2034602"/>
            <a:ext cx="1046441" cy="120827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242426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92" name="Google Shape;1392;p91"/>
          <p:cNvSpPr/>
          <p:nvPr/>
        </p:nvSpPr>
        <p:spPr>
          <a:xfrm>
            <a:off x="4686243" y="3085882"/>
            <a:ext cx="1046441" cy="120827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242426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393" name="Google Shape;1393;p91"/>
          <p:cNvGrpSpPr/>
          <p:nvPr/>
        </p:nvGrpSpPr>
        <p:grpSpPr>
          <a:xfrm>
            <a:off x="4321847" y="2407115"/>
            <a:ext cx="465199" cy="463159"/>
            <a:chOff x="2427450" y="3444775"/>
            <a:chExt cx="564425" cy="561950"/>
          </a:xfrm>
        </p:grpSpPr>
        <p:sp>
          <p:nvSpPr>
            <p:cNvPr id="1394" name="Google Shape;1394;p91"/>
            <p:cNvSpPr/>
            <p:nvPr/>
          </p:nvSpPr>
          <p:spPr>
            <a:xfrm>
              <a:off x="2427450" y="3444775"/>
              <a:ext cx="564425" cy="561950"/>
            </a:xfrm>
            <a:custGeom>
              <a:avLst/>
              <a:gdLst/>
              <a:ahLst/>
              <a:cxnLst/>
              <a:rect l="l" t="t" r="r" b="b"/>
              <a:pathLst>
                <a:path w="22577" h="22478" extrusionOk="0">
                  <a:moveTo>
                    <a:pt x="2094" y="664"/>
                  </a:moveTo>
                  <a:cubicBezTo>
                    <a:pt x="2218" y="664"/>
                    <a:pt x="2344" y="709"/>
                    <a:pt x="2444" y="810"/>
                  </a:cubicBezTo>
                  <a:lnTo>
                    <a:pt x="7561" y="5926"/>
                  </a:lnTo>
                  <a:cubicBezTo>
                    <a:pt x="7919" y="6284"/>
                    <a:pt x="7569" y="6798"/>
                    <a:pt x="7177" y="6798"/>
                  </a:cubicBezTo>
                  <a:cubicBezTo>
                    <a:pt x="7062" y="6798"/>
                    <a:pt x="6943" y="6754"/>
                    <a:pt x="6837" y="6648"/>
                  </a:cubicBezTo>
                  <a:lnTo>
                    <a:pt x="1721" y="1532"/>
                  </a:lnTo>
                  <a:cubicBezTo>
                    <a:pt x="1625" y="1436"/>
                    <a:pt x="1572" y="1306"/>
                    <a:pt x="1572" y="1171"/>
                  </a:cubicBezTo>
                  <a:cubicBezTo>
                    <a:pt x="1572" y="868"/>
                    <a:pt x="1830" y="664"/>
                    <a:pt x="2094" y="664"/>
                  </a:cubicBezTo>
                  <a:close/>
                  <a:moveTo>
                    <a:pt x="2083" y="1"/>
                  </a:moveTo>
                  <a:cubicBezTo>
                    <a:pt x="1783" y="1"/>
                    <a:pt x="1484" y="115"/>
                    <a:pt x="1256" y="343"/>
                  </a:cubicBezTo>
                  <a:cubicBezTo>
                    <a:pt x="799" y="800"/>
                    <a:pt x="799" y="1541"/>
                    <a:pt x="1256" y="1997"/>
                  </a:cubicBezTo>
                  <a:lnTo>
                    <a:pt x="3178" y="3920"/>
                  </a:lnTo>
                  <a:lnTo>
                    <a:pt x="2658" y="6388"/>
                  </a:lnTo>
                  <a:cubicBezTo>
                    <a:pt x="2606" y="6630"/>
                    <a:pt x="2801" y="6776"/>
                    <a:pt x="2992" y="6776"/>
                  </a:cubicBezTo>
                  <a:cubicBezTo>
                    <a:pt x="3129" y="6776"/>
                    <a:pt x="3265" y="6699"/>
                    <a:pt x="3301" y="6525"/>
                  </a:cubicBezTo>
                  <a:lnTo>
                    <a:pt x="3719" y="4550"/>
                  </a:lnTo>
                  <a:lnTo>
                    <a:pt x="4378" y="5210"/>
                  </a:lnTo>
                  <a:lnTo>
                    <a:pt x="4378" y="16465"/>
                  </a:lnTo>
                  <a:lnTo>
                    <a:pt x="3519" y="16349"/>
                  </a:lnTo>
                  <a:cubicBezTo>
                    <a:pt x="3382" y="16331"/>
                    <a:pt x="3244" y="16322"/>
                    <a:pt x="3108" y="16322"/>
                  </a:cubicBezTo>
                  <a:cubicBezTo>
                    <a:pt x="2367" y="16322"/>
                    <a:pt x="1646" y="16590"/>
                    <a:pt x="1082" y="17083"/>
                  </a:cubicBezTo>
                  <a:cubicBezTo>
                    <a:pt x="1080" y="17084"/>
                    <a:pt x="1079" y="17087"/>
                    <a:pt x="1076" y="17089"/>
                  </a:cubicBezTo>
                  <a:lnTo>
                    <a:pt x="3006" y="7929"/>
                  </a:lnTo>
                  <a:cubicBezTo>
                    <a:pt x="3057" y="7688"/>
                    <a:pt x="2862" y="7542"/>
                    <a:pt x="2672" y="7542"/>
                  </a:cubicBezTo>
                  <a:cubicBezTo>
                    <a:pt x="2534" y="7542"/>
                    <a:pt x="2398" y="7619"/>
                    <a:pt x="2362" y="7793"/>
                  </a:cubicBezTo>
                  <a:lnTo>
                    <a:pt x="15" y="18927"/>
                  </a:lnTo>
                  <a:cubicBezTo>
                    <a:pt x="0" y="18998"/>
                    <a:pt x="9" y="19073"/>
                    <a:pt x="42" y="19140"/>
                  </a:cubicBezTo>
                  <a:cubicBezTo>
                    <a:pt x="35" y="19226"/>
                    <a:pt x="31" y="19313"/>
                    <a:pt x="31" y="19400"/>
                  </a:cubicBezTo>
                  <a:cubicBezTo>
                    <a:pt x="31" y="21096"/>
                    <a:pt x="1411" y="22477"/>
                    <a:pt x="3107" y="22477"/>
                  </a:cubicBezTo>
                  <a:lnTo>
                    <a:pt x="20614" y="22477"/>
                  </a:lnTo>
                  <a:cubicBezTo>
                    <a:pt x="21614" y="22476"/>
                    <a:pt x="22443" y="21700"/>
                    <a:pt x="22510" y="20703"/>
                  </a:cubicBezTo>
                  <a:cubicBezTo>
                    <a:pt x="22577" y="19704"/>
                    <a:pt x="21859" y="18826"/>
                    <a:pt x="20868" y="18691"/>
                  </a:cubicBezTo>
                  <a:lnTo>
                    <a:pt x="20868" y="18692"/>
                  </a:lnTo>
                  <a:lnTo>
                    <a:pt x="19045" y="18446"/>
                  </a:lnTo>
                  <a:cubicBezTo>
                    <a:pt x="19028" y="18443"/>
                    <a:pt x="19011" y="18442"/>
                    <a:pt x="18995" y="18442"/>
                  </a:cubicBezTo>
                  <a:cubicBezTo>
                    <a:pt x="18618" y="18442"/>
                    <a:pt x="18554" y="19044"/>
                    <a:pt x="18957" y="19098"/>
                  </a:cubicBezTo>
                  <a:lnTo>
                    <a:pt x="20779" y="19345"/>
                  </a:lnTo>
                  <a:cubicBezTo>
                    <a:pt x="21427" y="19431"/>
                    <a:pt x="21897" y="20006"/>
                    <a:pt x="21852" y="20658"/>
                  </a:cubicBezTo>
                  <a:cubicBezTo>
                    <a:pt x="21808" y="21310"/>
                    <a:pt x="21268" y="21818"/>
                    <a:pt x="20614" y="21818"/>
                  </a:cubicBezTo>
                  <a:lnTo>
                    <a:pt x="3107" y="21818"/>
                  </a:lnTo>
                  <a:cubicBezTo>
                    <a:pt x="1773" y="21818"/>
                    <a:pt x="689" y="20733"/>
                    <a:pt x="689" y="19400"/>
                  </a:cubicBezTo>
                  <a:cubicBezTo>
                    <a:pt x="689" y="18047"/>
                    <a:pt x="1789" y="16981"/>
                    <a:pt x="3101" y="16981"/>
                  </a:cubicBezTo>
                  <a:cubicBezTo>
                    <a:pt x="3209" y="16981"/>
                    <a:pt x="3319" y="16988"/>
                    <a:pt x="3430" y="17003"/>
                  </a:cubicBezTo>
                  <a:lnTo>
                    <a:pt x="17245" y="18868"/>
                  </a:lnTo>
                  <a:cubicBezTo>
                    <a:pt x="17262" y="18870"/>
                    <a:pt x="17279" y="18871"/>
                    <a:pt x="17295" y="18871"/>
                  </a:cubicBezTo>
                  <a:cubicBezTo>
                    <a:pt x="17673" y="18871"/>
                    <a:pt x="17736" y="18269"/>
                    <a:pt x="17333" y="18215"/>
                  </a:cubicBezTo>
                  <a:lnTo>
                    <a:pt x="5037" y="16555"/>
                  </a:lnTo>
                  <a:lnTo>
                    <a:pt x="5037" y="8653"/>
                  </a:lnTo>
                  <a:lnTo>
                    <a:pt x="9866" y="8653"/>
                  </a:lnTo>
                  <a:cubicBezTo>
                    <a:pt x="11860" y="8653"/>
                    <a:pt x="13735" y="9430"/>
                    <a:pt x="15145" y="10840"/>
                  </a:cubicBezTo>
                  <a:cubicBezTo>
                    <a:pt x="15214" y="10909"/>
                    <a:pt x="15290" y="10937"/>
                    <a:pt x="15365" y="10937"/>
                  </a:cubicBezTo>
                  <a:cubicBezTo>
                    <a:pt x="15618" y="10937"/>
                    <a:pt x="15844" y="10606"/>
                    <a:pt x="15612" y="10374"/>
                  </a:cubicBezTo>
                  <a:cubicBezTo>
                    <a:pt x="14088" y="8851"/>
                    <a:pt x="12023" y="7995"/>
                    <a:pt x="9871" y="7995"/>
                  </a:cubicBezTo>
                  <a:cubicBezTo>
                    <a:pt x="9869" y="7995"/>
                    <a:pt x="9867" y="7995"/>
                    <a:pt x="9866" y="7995"/>
                  </a:cubicBezTo>
                  <a:lnTo>
                    <a:pt x="5037" y="7995"/>
                  </a:lnTo>
                  <a:lnTo>
                    <a:pt x="5037" y="5778"/>
                  </a:lnTo>
                  <a:lnTo>
                    <a:pt x="6372" y="7113"/>
                  </a:lnTo>
                  <a:cubicBezTo>
                    <a:pt x="6597" y="7339"/>
                    <a:pt x="6898" y="7451"/>
                    <a:pt x="7199" y="7451"/>
                  </a:cubicBezTo>
                  <a:cubicBezTo>
                    <a:pt x="7500" y="7451"/>
                    <a:pt x="7800" y="7339"/>
                    <a:pt x="8026" y="7113"/>
                  </a:cubicBezTo>
                  <a:cubicBezTo>
                    <a:pt x="8475" y="6662"/>
                    <a:pt x="8477" y="5910"/>
                    <a:pt x="8026" y="5459"/>
                  </a:cubicBezTo>
                  <a:lnTo>
                    <a:pt x="2910" y="343"/>
                  </a:lnTo>
                  <a:cubicBezTo>
                    <a:pt x="2682" y="115"/>
                    <a:pt x="2382" y="1"/>
                    <a:pt x="2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91"/>
            <p:cNvSpPr/>
            <p:nvPr/>
          </p:nvSpPr>
          <p:spPr>
            <a:xfrm>
              <a:off x="2458900" y="3883100"/>
              <a:ext cx="97025" cy="93350"/>
            </a:xfrm>
            <a:custGeom>
              <a:avLst/>
              <a:gdLst/>
              <a:ahLst/>
              <a:cxnLst/>
              <a:rect l="l" t="t" r="r" b="b"/>
              <a:pathLst>
                <a:path w="3881" h="3734" extrusionOk="0">
                  <a:moveTo>
                    <a:pt x="1866" y="659"/>
                  </a:moveTo>
                  <a:cubicBezTo>
                    <a:pt x="2533" y="659"/>
                    <a:pt x="3074" y="1200"/>
                    <a:pt x="3075" y="1867"/>
                  </a:cubicBezTo>
                  <a:cubicBezTo>
                    <a:pt x="3075" y="2355"/>
                    <a:pt x="2781" y="2796"/>
                    <a:pt x="2329" y="2983"/>
                  </a:cubicBezTo>
                  <a:cubicBezTo>
                    <a:pt x="2180" y="3045"/>
                    <a:pt x="2023" y="3075"/>
                    <a:pt x="1868" y="3075"/>
                  </a:cubicBezTo>
                  <a:cubicBezTo>
                    <a:pt x="1554" y="3075"/>
                    <a:pt x="1245" y="2952"/>
                    <a:pt x="1013" y="2720"/>
                  </a:cubicBezTo>
                  <a:cubicBezTo>
                    <a:pt x="667" y="2375"/>
                    <a:pt x="565" y="1855"/>
                    <a:pt x="752" y="1404"/>
                  </a:cubicBezTo>
                  <a:cubicBezTo>
                    <a:pt x="939" y="953"/>
                    <a:pt x="1378" y="659"/>
                    <a:pt x="1866" y="659"/>
                  </a:cubicBezTo>
                  <a:close/>
                  <a:moveTo>
                    <a:pt x="1868" y="1"/>
                  </a:moveTo>
                  <a:cubicBezTo>
                    <a:pt x="837" y="1"/>
                    <a:pt x="2" y="836"/>
                    <a:pt x="1" y="1867"/>
                  </a:cubicBezTo>
                  <a:cubicBezTo>
                    <a:pt x="1" y="2622"/>
                    <a:pt x="456" y="3302"/>
                    <a:pt x="1153" y="3590"/>
                  </a:cubicBezTo>
                  <a:cubicBezTo>
                    <a:pt x="1384" y="3686"/>
                    <a:pt x="1627" y="3733"/>
                    <a:pt x="1868" y="3733"/>
                  </a:cubicBezTo>
                  <a:cubicBezTo>
                    <a:pt x="2353" y="3733"/>
                    <a:pt x="2831" y="3543"/>
                    <a:pt x="3187" y="3186"/>
                  </a:cubicBezTo>
                  <a:cubicBezTo>
                    <a:pt x="3721" y="2652"/>
                    <a:pt x="3880" y="1849"/>
                    <a:pt x="3592" y="1152"/>
                  </a:cubicBezTo>
                  <a:cubicBezTo>
                    <a:pt x="3303" y="455"/>
                    <a:pt x="2622" y="1"/>
                    <a:pt x="1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91"/>
            <p:cNvSpPr/>
            <p:nvPr/>
          </p:nvSpPr>
          <p:spPr>
            <a:xfrm>
              <a:off x="2567600" y="3952050"/>
              <a:ext cx="386700" cy="16475"/>
            </a:xfrm>
            <a:custGeom>
              <a:avLst/>
              <a:gdLst/>
              <a:ahLst/>
              <a:cxnLst/>
              <a:rect l="l" t="t" r="r" b="b"/>
              <a:pathLst>
                <a:path w="15468" h="659" extrusionOk="0">
                  <a:moveTo>
                    <a:pt x="328" y="0"/>
                  </a:moveTo>
                  <a:cubicBezTo>
                    <a:pt x="147" y="0"/>
                    <a:pt x="0" y="147"/>
                    <a:pt x="0" y="329"/>
                  </a:cubicBezTo>
                  <a:cubicBezTo>
                    <a:pt x="0" y="510"/>
                    <a:pt x="148" y="658"/>
                    <a:pt x="331" y="658"/>
                  </a:cubicBezTo>
                  <a:lnTo>
                    <a:pt x="15043" y="658"/>
                  </a:lnTo>
                  <a:cubicBezTo>
                    <a:pt x="15467" y="658"/>
                    <a:pt x="15467" y="0"/>
                    <a:pt x="15043" y="0"/>
                  </a:cubicBezTo>
                  <a:lnTo>
                    <a:pt x="331" y="0"/>
                  </a:lnTo>
                  <a:cubicBezTo>
                    <a:pt x="330" y="0"/>
                    <a:pt x="329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" name="Google Shape;1397;p91"/>
          <p:cNvGrpSpPr/>
          <p:nvPr/>
        </p:nvGrpSpPr>
        <p:grpSpPr>
          <a:xfrm>
            <a:off x="3719333" y="3458055"/>
            <a:ext cx="430335" cy="463798"/>
            <a:chOff x="1032050" y="3442175"/>
            <a:chExt cx="522125" cy="562725"/>
          </a:xfrm>
        </p:grpSpPr>
        <p:sp>
          <p:nvSpPr>
            <p:cNvPr id="1398" name="Google Shape;1398;p91"/>
            <p:cNvSpPr/>
            <p:nvPr/>
          </p:nvSpPr>
          <p:spPr>
            <a:xfrm>
              <a:off x="1032050" y="3442175"/>
              <a:ext cx="522125" cy="562725"/>
            </a:xfrm>
            <a:custGeom>
              <a:avLst/>
              <a:gdLst/>
              <a:ahLst/>
              <a:cxnLst/>
              <a:rect l="l" t="t" r="r" b="b"/>
              <a:pathLst>
                <a:path w="20885" h="22509" extrusionOk="0">
                  <a:moveTo>
                    <a:pt x="11111" y="660"/>
                  </a:moveTo>
                  <a:lnTo>
                    <a:pt x="11111" y="2525"/>
                  </a:lnTo>
                  <a:cubicBezTo>
                    <a:pt x="11117" y="2907"/>
                    <a:pt x="10810" y="3220"/>
                    <a:pt x="10427" y="3220"/>
                  </a:cubicBezTo>
                  <a:cubicBezTo>
                    <a:pt x="10044" y="3220"/>
                    <a:pt x="9735" y="2907"/>
                    <a:pt x="9741" y="2525"/>
                  </a:cubicBezTo>
                  <a:lnTo>
                    <a:pt x="9741" y="660"/>
                  </a:lnTo>
                  <a:close/>
                  <a:moveTo>
                    <a:pt x="12151" y="660"/>
                  </a:moveTo>
                  <a:cubicBezTo>
                    <a:pt x="12923" y="660"/>
                    <a:pt x="13550" y="1286"/>
                    <a:pt x="13551" y="2061"/>
                  </a:cubicBezTo>
                  <a:lnTo>
                    <a:pt x="13551" y="5788"/>
                  </a:lnTo>
                  <a:lnTo>
                    <a:pt x="10749" y="5788"/>
                  </a:lnTo>
                  <a:lnTo>
                    <a:pt x="10749" y="3829"/>
                  </a:lnTo>
                  <a:cubicBezTo>
                    <a:pt x="11349" y="3680"/>
                    <a:pt x="11769" y="3142"/>
                    <a:pt x="11771" y="2525"/>
                  </a:cubicBezTo>
                  <a:lnTo>
                    <a:pt x="11771" y="660"/>
                  </a:lnTo>
                  <a:close/>
                  <a:moveTo>
                    <a:pt x="18212" y="8072"/>
                  </a:moveTo>
                  <a:cubicBezTo>
                    <a:pt x="18308" y="8072"/>
                    <a:pt x="18408" y="8109"/>
                    <a:pt x="18496" y="8197"/>
                  </a:cubicBezTo>
                  <a:lnTo>
                    <a:pt x="19654" y="9354"/>
                  </a:lnTo>
                  <a:cubicBezTo>
                    <a:pt x="19820" y="9521"/>
                    <a:pt x="19820" y="9790"/>
                    <a:pt x="19654" y="9957"/>
                  </a:cubicBezTo>
                  <a:cubicBezTo>
                    <a:pt x="19571" y="10040"/>
                    <a:pt x="19462" y="10081"/>
                    <a:pt x="19353" y="10081"/>
                  </a:cubicBezTo>
                  <a:cubicBezTo>
                    <a:pt x="19244" y="10081"/>
                    <a:pt x="19135" y="10040"/>
                    <a:pt x="19051" y="9957"/>
                  </a:cubicBezTo>
                  <a:lnTo>
                    <a:pt x="17894" y="8799"/>
                  </a:lnTo>
                  <a:cubicBezTo>
                    <a:pt x="17595" y="8500"/>
                    <a:pt x="17886" y="8072"/>
                    <a:pt x="18212" y="8072"/>
                  </a:cubicBezTo>
                  <a:close/>
                  <a:moveTo>
                    <a:pt x="2670" y="8072"/>
                  </a:moveTo>
                  <a:cubicBezTo>
                    <a:pt x="2996" y="8072"/>
                    <a:pt x="3288" y="8500"/>
                    <a:pt x="2988" y="8799"/>
                  </a:cubicBezTo>
                  <a:lnTo>
                    <a:pt x="1832" y="9957"/>
                  </a:lnTo>
                  <a:cubicBezTo>
                    <a:pt x="1743" y="10045"/>
                    <a:pt x="1644" y="10083"/>
                    <a:pt x="1547" y="10083"/>
                  </a:cubicBezTo>
                  <a:cubicBezTo>
                    <a:pt x="1219" y="10083"/>
                    <a:pt x="926" y="9657"/>
                    <a:pt x="1228" y="9354"/>
                  </a:cubicBezTo>
                  <a:lnTo>
                    <a:pt x="2387" y="8197"/>
                  </a:lnTo>
                  <a:cubicBezTo>
                    <a:pt x="2475" y="8109"/>
                    <a:pt x="2574" y="8072"/>
                    <a:pt x="2670" y="8072"/>
                  </a:cubicBezTo>
                  <a:close/>
                  <a:moveTo>
                    <a:pt x="13550" y="6447"/>
                  </a:moveTo>
                  <a:lnTo>
                    <a:pt x="13550" y="14288"/>
                  </a:lnTo>
                  <a:lnTo>
                    <a:pt x="7333" y="14288"/>
                  </a:lnTo>
                  <a:lnTo>
                    <a:pt x="7333" y="6447"/>
                  </a:lnTo>
                  <a:close/>
                  <a:moveTo>
                    <a:pt x="14260" y="14947"/>
                  </a:moveTo>
                  <a:cubicBezTo>
                    <a:pt x="14491" y="14947"/>
                    <a:pt x="14676" y="15134"/>
                    <a:pt x="14678" y="15363"/>
                  </a:cubicBezTo>
                  <a:lnTo>
                    <a:pt x="14678" y="15365"/>
                  </a:lnTo>
                  <a:cubicBezTo>
                    <a:pt x="14678" y="15595"/>
                    <a:pt x="14491" y="15781"/>
                    <a:pt x="14260" y="15782"/>
                  </a:cubicBezTo>
                  <a:lnTo>
                    <a:pt x="6605" y="15782"/>
                  </a:lnTo>
                  <a:cubicBezTo>
                    <a:pt x="6374" y="15782"/>
                    <a:pt x="6187" y="15595"/>
                    <a:pt x="6187" y="15365"/>
                  </a:cubicBezTo>
                  <a:cubicBezTo>
                    <a:pt x="6187" y="15134"/>
                    <a:pt x="6374" y="14947"/>
                    <a:pt x="6605" y="14947"/>
                  </a:cubicBezTo>
                  <a:close/>
                  <a:moveTo>
                    <a:pt x="9232" y="16442"/>
                  </a:moveTo>
                  <a:lnTo>
                    <a:pt x="9232" y="20347"/>
                  </a:lnTo>
                  <a:lnTo>
                    <a:pt x="7333" y="20347"/>
                  </a:lnTo>
                  <a:lnTo>
                    <a:pt x="7333" y="16442"/>
                  </a:lnTo>
                  <a:close/>
                  <a:moveTo>
                    <a:pt x="10992" y="16442"/>
                  </a:moveTo>
                  <a:lnTo>
                    <a:pt x="10991" y="20347"/>
                  </a:lnTo>
                  <a:lnTo>
                    <a:pt x="9892" y="20347"/>
                  </a:lnTo>
                  <a:lnTo>
                    <a:pt x="9892" y="16442"/>
                  </a:lnTo>
                  <a:close/>
                  <a:moveTo>
                    <a:pt x="13550" y="16442"/>
                  </a:moveTo>
                  <a:lnTo>
                    <a:pt x="13550" y="20347"/>
                  </a:lnTo>
                  <a:lnTo>
                    <a:pt x="11651" y="20347"/>
                  </a:lnTo>
                  <a:lnTo>
                    <a:pt x="11651" y="16442"/>
                  </a:lnTo>
                  <a:close/>
                  <a:moveTo>
                    <a:pt x="8734" y="1"/>
                  </a:moveTo>
                  <a:cubicBezTo>
                    <a:pt x="7596" y="2"/>
                    <a:pt x="6674" y="923"/>
                    <a:pt x="6674" y="2061"/>
                  </a:cubicBezTo>
                  <a:lnTo>
                    <a:pt x="6674" y="3254"/>
                  </a:lnTo>
                  <a:cubicBezTo>
                    <a:pt x="6674" y="3466"/>
                    <a:pt x="6839" y="3572"/>
                    <a:pt x="7003" y="3572"/>
                  </a:cubicBezTo>
                  <a:cubicBezTo>
                    <a:pt x="7168" y="3572"/>
                    <a:pt x="7333" y="3466"/>
                    <a:pt x="7333" y="3254"/>
                  </a:cubicBezTo>
                  <a:lnTo>
                    <a:pt x="7333" y="2061"/>
                  </a:lnTo>
                  <a:cubicBezTo>
                    <a:pt x="7333" y="1288"/>
                    <a:pt x="7960" y="662"/>
                    <a:pt x="8734" y="660"/>
                  </a:cubicBezTo>
                  <a:lnTo>
                    <a:pt x="9082" y="660"/>
                  </a:lnTo>
                  <a:lnTo>
                    <a:pt x="9082" y="2525"/>
                  </a:lnTo>
                  <a:cubicBezTo>
                    <a:pt x="9083" y="3138"/>
                    <a:pt x="9496" y="3673"/>
                    <a:pt x="10089" y="3826"/>
                  </a:cubicBezTo>
                  <a:lnTo>
                    <a:pt x="10089" y="5789"/>
                  </a:lnTo>
                  <a:lnTo>
                    <a:pt x="7333" y="5789"/>
                  </a:lnTo>
                  <a:lnTo>
                    <a:pt x="7333" y="4835"/>
                  </a:lnTo>
                  <a:cubicBezTo>
                    <a:pt x="7333" y="4623"/>
                    <a:pt x="7168" y="4517"/>
                    <a:pt x="7003" y="4517"/>
                  </a:cubicBezTo>
                  <a:cubicBezTo>
                    <a:pt x="6839" y="4517"/>
                    <a:pt x="6674" y="4623"/>
                    <a:pt x="6674" y="4835"/>
                  </a:cubicBezTo>
                  <a:lnTo>
                    <a:pt x="6674" y="5788"/>
                  </a:lnTo>
                  <a:lnTo>
                    <a:pt x="6329" y="5788"/>
                  </a:lnTo>
                  <a:cubicBezTo>
                    <a:pt x="6325" y="5788"/>
                    <a:pt x="6321" y="5788"/>
                    <a:pt x="6318" y="5788"/>
                  </a:cubicBezTo>
                  <a:cubicBezTo>
                    <a:pt x="5353" y="5788"/>
                    <a:pt x="4427" y="6173"/>
                    <a:pt x="3747" y="6858"/>
                  </a:cubicBezTo>
                  <a:lnTo>
                    <a:pt x="3106" y="7497"/>
                  </a:lnTo>
                  <a:cubicBezTo>
                    <a:pt x="2970" y="7440"/>
                    <a:pt x="2828" y="7413"/>
                    <a:pt x="2687" y="7413"/>
                  </a:cubicBezTo>
                  <a:cubicBezTo>
                    <a:pt x="2405" y="7413"/>
                    <a:pt x="2128" y="7523"/>
                    <a:pt x="1920" y="7730"/>
                  </a:cubicBezTo>
                  <a:lnTo>
                    <a:pt x="763" y="8890"/>
                  </a:lnTo>
                  <a:cubicBezTo>
                    <a:pt x="1" y="9652"/>
                    <a:pt x="738" y="10745"/>
                    <a:pt x="1572" y="10745"/>
                  </a:cubicBezTo>
                  <a:cubicBezTo>
                    <a:pt x="1818" y="10745"/>
                    <a:pt x="2072" y="10650"/>
                    <a:pt x="2298" y="10424"/>
                  </a:cubicBezTo>
                  <a:lnTo>
                    <a:pt x="3455" y="9267"/>
                  </a:lnTo>
                  <a:cubicBezTo>
                    <a:pt x="3810" y="8911"/>
                    <a:pt x="3874" y="8357"/>
                    <a:pt x="3610" y="7928"/>
                  </a:cubicBezTo>
                  <a:lnTo>
                    <a:pt x="4213" y="7325"/>
                  </a:lnTo>
                  <a:cubicBezTo>
                    <a:pt x="4771" y="6765"/>
                    <a:pt x="5529" y="6449"/>
                    <a:pt x="6319" y="6449"/>
                  </a:cubicBezTo>
                  <a:cubicBezTo>
                    <a:pt x="6323" y="6449"/>
                    <a:pt x="6326" y="6449"/>
                    <a:pt x="6330" y="6449"/>
                  </a:cubicBezTo>
                  <a:lnTo>
                    <a:pt x="6674" y="6449"/>
                  </a:lnTo>
                  <a:lnTo>
                    <a:pt x="6674" y="14288"/>
                  </a:lnTo>
                  <a:lnTo>
                    <a:pt x="6605" y="14288"/>
                  </a:lnTo>
                  <a:cubicBezTo>
                    <a:pt x="6015" y="14296"/>
                    <a:pt x="5543" y="14776"/>
                    <a:pt x="5543" y="15365"/>
                  </a:cubicBezTo>
                  <a:cubicBezTo>
                    <a:pt x="5543" y="15955"/>
                    <a:pt x="6015" y="16435"/>
                    <a:pt x="6605" y="16442"/>
                  </a:cubicBezTo>
                  <a:lnTo>
                    <a:pt x="6674" y="16442"/>
                  </a:lnTo>
                  <a:lnTo>
                    <a:pt x="6674" y="20355"/>
                  </a:lnTo>
                  <a:lnTo>
                    <a:pt x="2262" y="20355"/>
                  </a:lnTo>
                  <a:cubicBezTo>
                    <a:pt x="876" y="20355"/>
                    <a:pt x="872" y="22509"/>
                    <a:pt x="2262" y="22509"/>
                  </a:cubicBezTo>
                  <a:lnTo>
                    <a:pt x="14662" y="22509"/>
                  </a:lnTo>
                  <a:cubicBezTo>
                    <a:pt x="15086" y="22509"/>
                    <a:pt x="15086" y="21849"/>
                    <a:pt x="14662" y="21849"/>
                  </a:cubicBezTo>
                  <a:lnTo>
                    <a:pt x="2262" y="21849"/>
                  </a:lnTo>
                  <a:cubicBezTo>
                    <a:pt x="1726" y="21849"/>
                    <a:pt x="1726" y="21014"/>
                    <a:pt x="2262" y="21014"/>
                  </a:cubicBezTo>
                  <a:lnTo>
                    <a:pt x="18621" y="21014"/>
                  </a:lnTo>
                  <a:cubicBezTo>
                    <a:pt x="19157" y="21014"/>
                    <a:pt x="19157" y="21849"/>
                    <a:pt x="18621" y="21849"/>
                  </a:cubicBezTo>
                  <a:lnTo>
                    <a:pt x="16332" y="21849"/>
                  </a:lnTo>
                  <a:cubicBezTo>
                    <a:pt x="15907" y="21849"/>
                    <a:pt x="15907" y="22509"/>
                    <a:pt x="16332" y="22509"/>
                  </a:cubicBezTo>
                  <a:lnTo>
                    <a:pt x="18621" y="22509"/>
                  </a:lnTo>
                  <a:cubicBezTo>
                    <a:pt x="20007" y="22509"/>
                    <a:pt x="20011" y="20355"/>
                    <a:pt x="18621" y="20355"/>
                  </a:cubicBezTo>
                  <a:lnTo>
                    <a:pt x="14209" y="20355"/>
                  </a:lnTo>
                  <a:lnTo>
                    <a:pt x="14209" y="16442"/>
                  </a:lnTo>
                  <a:lnTo>
                    <a:pt x="14260" y="16442"/>
                  </a:lnTo>
                  <a:cubicBezTo>
                    <a:pt x="14850" y="16433"/>
                    <a:pt x="15323" y="15953"/>
                    <a:pt x="15323" y="15365"/>
                  </a:cubicBezTo>
                  <a:cubicBezTo>
                    <a:pt x="15323" y="14775"/>
                    <a:pt x="14850" y="14295"/>
                    <a:pt x="14260" y="14288"/>
                  </a:cubicBezTo>
                  <a:lnTo>
                    <a:pt x="14209" y="14288"/>
                  </a:lnTo>
                  <a:lnTo>
                    <a:pt x="14209" y="6447"/>
                  </a:lnTo>
                  <a:lnTo>
                    <a:pt x="14575" y="6447"/>
                  </a:lnTo>
                  <a:cubicBezTo>
                    <a:pt x="14576" y="6447"/>
                    <a:pt x="14578" y="6447"/>
                    <a:pt x="14580" y="6447"/>
                  </a:cubicBezTo>
                  <a:cubicBezTo>
                    <a:pt x="15373" y="6447"/>
                    <a:pt x="16133" y="6762"/>
                    <a:pt x="16691" y="7325"/>
                  </a:cubicBezTo>
                  <a:lnTo>
                    <a:pt x="17281" y="7915"/>
                  </a:lnTo>
                  <a:cubicBezTo>
                    <a:pt x="17007" y="8344"/>
                    <a:pt x="17068" y="8905"/>
                    <a:pt x="17428" y="9266"/>
                  </a:cubicBezTo>
                  <a:lnTo>
                    <a:pt x="18586" y="10424"/>
                  </a:lnTo>
                  <a:cubicBezTo>
                    <a:pt x="18812" y="10650"/>
                    <a:pt x="19065" y="10744"/>
                    <a:pt x="19311" y="10744"/>
                  </a:cubicBezTo>
                  <a:cubicBezTo>
                    <a:pt x="20144" y="10744"/>
                    <a:pt x="20885" y="9654"/>
                    <a:pt x="20120" y="8889"/>
                  </a:cubicBezTo>
                  <a:lnTo>
                    <a:pt x="20120" y="8889"/>
                  </a:lnTo>
                  <a:lnTo>
                    <a:pt x="20120" y="8890"/>
                  </a:lnTo>
                  <a:lnTo>
                    <a:pt x="18963" y="7732"/>
                  </a:lnTo>
                  <a:cubicBezTo>
                    <a:pt x="18756" y="7525"/>
                    <a:pt x="18478" y="7414"/>
                    <a:pt x="18196" y="7414"/>
                  </a:cubicBezTo>
                  <a:cubicBezTo>
                    <a:pt x="18060" y="7414"/>
                    <a:pt x="17923" y="7440"/>
                    <a:pt x="17792" y="7493"/>
                  </a:cubicBezTo>
                  <a:lnTo>
                    <a:pt x="17157" y="6858"/>
                  </a:lnTo>
                  <a:cubicBezTo>
                    <a:pt x="16476" y="6173"/>
                    <a:pt x="15550" y="5789"/>
                    <a:pt x="14584" y="5789"/>
                  </a:cubicBezTo>
                  <a:cubicBezTo>
                    <a:pt x="14580" y="5789"/>
                    <a:pt x="14577" y="5789"/>
                    <a:pt x="14573" y="5789"/>
                  </a:cubicBezTo>
                  <a:lnTo>
                    <a:pt x="14209" y="5789"/>
                  </a:lnTo>
                  <a:lnTo>
                    <a:pt x="14209" y="2061"/>
                  </a:lnTo>
                  <a:cubicBezTo>
                    <a:pt x="14208" y="923"/>
                    <a:pt x="13286" y="2"/>
                    <a:pt x="12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1"/>
            <p:cNvSpPr/>
            <p:nvPr/>
          </p:nvSpPr>
          <p:spPr>
            <a:xfrm>
              <a:off x="1242525" y="3627875"/>
              <a:ext cx="101100" cy="149500"/>
            </a:xfrm>
            <a:custGeom>
              <a:avLst/>
              <a:gdLst/>
              <a:ahLst/>
              <a:cxnLst/>
              <a:rect l="l" t="t" r="r" b="b"/>
              <a:pathLst>
                <a:path w="4044" h="5980" extrusionOk="0">
                  <a:moveTo>
                    <a:pt x="3385" y="662"/>
                  </a:moveTo>
                  <a:lnTo>
                    <a:pt x="3385" y="1322"/>
                  </a:lnTo>
                  <a:lnTo>
                    <a:pt x="660" y="1322"/>
                  </a:lnTo>
                  <a:lnTo>
                    <a:pt x="660" y="662"/>
                  </a:lnTo>
                  <a:close/>
                  <a:moveTo>
                    <a:pt x="3385" y="1980"/>
                  </a:moveTo>
                  <a:lnTo>
                    <a:pt x="3385" y="2661"/>
                  </a:lnTo>
                  <a:lnTo>
                    <a:pt x="660" y="2661"/>
                  </a:lnTo>
                  <a:lnTo>
                    <a:pt x="660" y="1980"/>
                  </a:lnTo>
                  <a:close/>
                  <a:moveTo>
                    <a:pt x="3385" y="3321"/>
                  </a:moveTo>
                  <a:lnTo>
                    <a:pt x="3385" y="4002"/>
                  </a:lnTo>
                  <a:lnTo>
                    <a:pt x="660" y="4002"/>
                  </a:lnTo>
                  <a:lnTo>
                    <a:pt x="660" y="3321"/>
                  </a:lnTo>
                  <a:close/>
                  <a:moveTo>
                    <a:pt x="3385" y="4662"/>
                  </a:moveTo>
                  <a:lnTo>
                    <a:pt x="3385" y="5321"/>
                  </a:lnTo>
                  <a:lnTo>
                    <a:pt x="660" y="5321"/>
                  </a:lnTo>
                  <a:lnTo>
                    <a:pt x="660" y="4662"/>
                  </a:lnTo>
                  <a:close/>
                  <a:moveTo>
                    <a:pt x="331" y="1"/>
                  </a:moveTo>
                  <a:cubicBezTo>
                    <a:pt x="148" y="1"/>
                    <a:pt x="0" y="149"/>
                    <a:pt x="0" y="331"/>
                  </a:cubicBezTo>
                  <a:lnTo>
                    <a:pt x="0" y="5650"/>
                  </a:lnTo>
                  <a:cubicBezTo>
                    <a:pt x="0" y="5832"/>
                    <a:pt x="148" y="5980"/>
                    <a:pt x="331" y="5980"/>
                  </a:cubicBezTo>
                  <a:lnTo>
                    <a:pt x="3714" y="5980"/>
                  </a:lnTo>
                  <a:cubicBezTo>
                    <a:pt x="3897" y="5980"/>
                    <a:pt x="4043" y="5832"/>
                    <a:pt x="4043" y="5650"/>
                  </a:cubicBezTo>
                  <a:lnTo>
                    <a:pt x="4043" y="331"/>
                  </a:lnTo>
                  <a:cubicBezTo>
                    <a:pt x="4043" y="149"/>
                    <a:pt x="3897" y="1"/>
                    <a:pt x="37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91"/>
          <p:cNvGrpSpPr/>
          <p:nvPr/>
        </p:nvGrpSpPr>
        <p:grpSpPr>
          <a:xfrm>
            <a:off x="4976334" y="3459439"/>
            <a:ext cx="466168" cy="461037"/>
            <a:chOff x="4564600" y="4193000"/>
            <a:chExt cx="565600" cy="559375"/>
          </a:xfrm>
        </p:grpSpPr>
        <p:sp>
          <p:nvSpPr>
            <p:cNvPr id="1401" name="Google Shape;1401;p91"/>
            <p:cNvSpPr/>
            <p:nvPr/>
          </p:nvSpPr>
          <p:spPr>
            <a:xfrm>
              <a:off x="4564600" y="4342425"/>
              <a:ext cx="52825" cy="409950"/>
            </a:xfrm>
            <a:custGeom>
              <a:avLst/>
              <a:gdLst/>
              <a:ahLst/>
              <a:cxnLst/>
              <a:rect l="l" t="t" r="r" b="b"/>
              <a:pathLst>
                <a:path w="2113" h="16398" extrusionOk="0">
                  <a:moveTo>
                    <a:pt x="1016" y="1"/>
                  </a:moveTo>
                  <a:cubicBezTo>
                    <a:pt x="841" y="1"/>
                    <a:pt x="665" y="121"/>
                    <a:pt x="683" y="345"/>
                  </a:cubicBezTo>
                  <a:lnTo>
                    <a:pt x="1352" y="9043"/>
                  </a:lnTo>
                  <a:cubicBezTo>
                    <a:pt x="1447" y="10300"/>
                    <a:pt x="1335" y="11566"/>
                    <a:pt x="1019" y="12787"/>
                  </a:cubicBezTo>
                  <a:lnTo>
                    <a:pt x="74" y="15983"/>
                  </a:lnTo>
                  <a:cubicBezTo>
                    <a:pt x="0" y="16231"/>
                    <a:pt x="207" y="16397"/>
                    <a:pt x="406" y="16397"/>
                  </a:cubicBezTo>
                  <a:cubicBezTo>
                    <a:pt x="534" y="16397"/>
                    <a:pt x="659" y="16329"/>
                    <a:pt x="706" y="16170"/>
                  </a:cubicBezTo>
                  <a:lnTo>
                    <a:pt x="1654" y="12969"/>
                  </a:lnTo>
                  <a:cubicBezTo>
                    <a:pt x="1654" y="12965"/>
                    <a:pt x="1657" y="12962"/>
                    <a:pt x="1657" y="12958"/>
                  </a:cubicBezTo>
                  <a:cubicBezTo>
                    <a:pt x="1992" y="11664"/>
                    <a:pt x="2112" y="10326"/>
                    <a:pt x="2011" y="8994"/>
                  </a:cubicBezTo>
                  <a:lnTo>
                    <a:pt x="1339" y="294"/>
                  </a:lnTo>
                  <a:cubicBezTo>
                    <a:pt x="1324" y="95"/>
                    <a:pt x="1171" y="1"/>
                    <a:pt x="10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91"/>
            <p:cNvSpPr/>
            <p:nvPr/>
          </p:nvSpPr>
          <p:spPr>
            <a:xfrm>
              <a:off x="4569675" y="4193000"/>
              <a:ext cx="25300" cy="119250"/>
            </a:xfrm>
            <a:custGeom>
              <a:avLst/>
              <a:gdLst/>
              <a:ahLst/>
              <a:cxnLst/>
              <a:rect l="l" t="t" r="r" b="b"/>
              <a:pathLst>
                <a:path w="1012" h="4770" extrusionOk="0">
                  <a:moveTo>
                    <a:pt x="352" y="0"/>
                  </a:moveTo>
                  <a:cubicBezTo>
                    <a:pt x="177" y="0"/>
                    <a:pt x="0" y="120"/>
                    <a:pt x="17" y="345"/>
                  </a:cubicBezTo>
                  <a:lnTo>
                    <a:pt x="336" y="4477"/>
                  </a:lnTo>
                  <a:cubicBezTo>
                    <a:pt x="352" y="4675"/>
                    <a:pt x="506" y="4770"/>
                    <a:pt x="661" y="4770"/>
                  </a:cubicBezTo>
                  <a:cubicBezTo>
                    <a:pt x="835" y="4770"/>
                    <a:pt x="1011" y="4651"/>
                    <a:pt x="994" y="4426"/>
                  </a:cubicBezTo>
                  <a:lnTo>
                    <a:pt x="675" y="294"/>
                  </a:lnTo>
                  <a:cubicBezTo>
                    <a:pt x="660" y="95"/>
                    <a:pt x="507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91"/>
            <p:cNvSpPr/>
            <p:nvPr/>
          </p:nvSpPr>
          <p:spPr>
            <a:xfrm>
              <a:off x="5077375" y="4193000"/>
              <a:ext cx="52825" cy="559375"/>
            </a:xfrm>
            <a:custGeom>
              <a:avLst/>
              <a:gdLst/>
              <a:ahLst/>
              <a:cxnLst/>
              <a:rect l="l" t="t" r="r" b="b"/>
              <a:pathLst>
                <a:path w="2113" h="22375" extrusionOk="0">
                  <a:moveTo>
                    <a:pt x="1657" y="0"/>
                  </a:moveTo>
                  <a:cubicBezTo>
                    <a:pt x="1503" y="0"/>
                    <a:pt x="1351" y="93"/>
                    <a:pt x="1335" y="291"/>
                  </a:cubicBezTo>
                  <a:lnTo>
                    <a:pt x="102" y="14973"/>
                  </a:lnTo>
                  <a:cubicBezTo>
                    <a:pt x="1" y="16303"/>
                    <a:pt x="121" y="17641"/>
                    <a:pt x="456" y="18935"/>
                  </a:cubicBezTo>
                  <a:cubicBezTo>
                    <a:pt x="456" y="18938"/>
                    <a:pt x="458" y="18942"/>
                    <a:pt x="459" y="18946"/>
                  </a:cubicBezTo>
                  <a:lnTo>
                    <a:pt x="1407" y="22147"/>
                  </a:lnTo>
                  <a:cubicBezTo>
                    <a:pt x="1454" y="22306"/>
                    <a:pt x="1580" y="22375"/>
                    <a:pt x="1708" y="22375"/>
                  </a:cubicBezTo>
                  <a:cubicBezTo>
                    <a:pt x="1907" y="22375"/>
                    <a:pt x="2113" y="22209"/>
                    <a:pt x="2039" y="21960"/>
                  </a:cubicBezTo>
                  <a:lnTo>
                    <a:pt x="1093" y="18764"/>
                  </a:lnTo>
                  <a:cubicBezTo>
                    <a:pt x="777" y="17544"/>
                    <a:pt x="665" y="16280"/>
                    <a:pt x="759" y="15025"/>
                  </a:cubicBezTo>
                  <a:lnTo>
                    <a:pt x="1991" y="348"/>
                  </a:lnTo>
                  <a:cubicBezTo>
                    <a:pt x="2011" y="122"/>
                    <a:pt x="1833" y="0"/>
                    <a:pt x="1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91"/>
            <p:cNvSpPr/>
            <p:nvPr/>
          </p:nvSpPr>
          <p:spPr>
            <a:xfrm>
              <a:off x="4840550" y="4634725"/>
              <a:ext cx="16500" cy="37400"/>
            </a:xfrm>
            <a:custGeom>
              <a:avLst/>
              <a:gdLst/>
              <a:ahLst/>
              <a:cxnLst/>
              <a:rect l="l" t="t" r="r" b="b"/>
              <a:pathLst>
                <a:path w="660" h="1496" extrusionOk="0">
                  <a:moveTo>
                    <a:pt x="331" y="0"/>
                  </a:moveTo>
                  <a:lnTo>
                    <a:pt x="331" y="1"/>
                  </a:lnTo>
                  <a:cubicBezTo>
                    <a:pt x="330" y="1"/>
                    <a:pt x="329" y="1"/>
                    <a:pt x="328" y="1"/>
                  </a:cubicBezTo>
                  <a:cubicBezTo>
                    <a:pt x="147" y="1"/>
                    <a:pt x="0" y="149"/>
                    <a:pt x="0" y="331"/>
                  </a:cubicBezTo>
                  <a:lnTo>
                    <a:pt x="0" y="1176"/>
                  </a:lnTo>
                  <a:cubicBezTo>
                    <a:pt x="0" y="1389"/>
                    <a:pt x="165" y="1495"/>
                    <a:pt x="330" y="1495"/>
                  </a:cubicBezTo>
                  <a:cubicBezTo>
                    <a:pt x="495" y="1495"/>
                    <a:pt x="660" y="1389"/>
                    <a:pt x="660" y="1176"/>
                  </a:cubicBezTo>
                  <a:lnTo>
                    <a:pt x="660" y="331"/>
                  </a:lnTo>
                  <a:cubicBezTo>
                    <a:pt x="660" y="148"/>
                    <a:pt x="512" y="0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91"/>
            <p:cNvSpPr/>
            <p:nvPr/>
          </p:nvSpPr>
          <p:spPr>
            <a:xfrm>
              <a:off x="4743300" y="4283425"/>
              <a:ext cx="211000" cy="258525"/>
            </a:xfrm>
            <a:custGeom>
              <a:avLst/>
              <a:gdLst/>
              <a:ahLst/>
              <a:cxnLst/>
              <a:rect l="l" t="t" r="r" b="b"/>
              <a:pathLst>
                <a:path w="8440" h="10341" extrusionOk="0">
                  <a:moveTo>
                    <a:pt x="4220" y="1"/>
                  </a:moveTo>
                  <a:cubicBezTo>
                    <a:pt x="4055" y="1"/>
                    <a:pt x="3890" y="107"/>
                    <a:pt x="3890" y="320"/>
                  </a:cubicBezTo>
                  <a:lnTo>
                    <a:pt x="3890" y="2030"/>
                  </a:lnTo>
                  <a:lnTo>
                    <a:pt x="1120" y="2030"/>
                  </a:lnTo>
                  <a:cubicBezTo>
                    <a:pt x="962" y="2030"/>
                    <a:pt x="811" y="1967"/>
                    <a:pt x="699" y="1856"/>
                  </a:cubicBezTo>
                  <a:cubicBezTo>
                    <a:pt x="631" y="1787"/>
                    <a:pt x="554" y="1759"/>
                    <a:pt x="480" y="1759"/>
                  </a:cubicBezTo>
                  <a:cubicBezTo>
                    <a:pt x="227" y="1759"/>
                    <a:pt x="1" y="2089"/>
                    <a:pt x="234" y="2322"/>
                  </a:cubicBezTo>
                  <a:cubicBezTo>
                    <a:pt x="466" y="2556"/>
                    <a:pt x="784" y="2689"/>
                    <a:pt x="1114" y="2689"/>
                  </a:cubicBezTo>
                  <a:cubicBezTo>
                    <a:pt x="1116" y="2689"/>
                    <a:pt x="1118" y="2689"/>
                    <a:pt x="1120" y="2689"/>
                  </a:cubicBezTo>
                  <a:lnTo>
                    <a:pt x="3892" y="2689"/>
                  </a:lnTo>
                  <a:lnTo>
                    <a:pt x="3892" y="5115"/>
                  </a:lnTo>
                  <a:lnTo>
                    <a:pt x="1120" y="5115"/>
                  </a:lnTo>
                  <a:cubicBezTo>
                    <a:pt x="963" y="5115"/>
                    <a:pt x="811" y="5052"/>
                    <a:pt x="701" y="4941"/>
                  </a:cubicBezTo>
                  <a:cubicBezTo>
                    <a:pt x="632" y="4872"/>
                    <a:pt x="555" y="4844"/>
                    <a:pt x="480" y="4844"/>
                  </a:cubicBezTo>
                  <a:cubicBezTo>
                    <a:pt x="227" y="4844"/>
                    <a:pt x="2" y="5174"/>
                    <a:pt x="234" y="5407"/>
                  </a:cubicBezTo>
                  <a:cubicBezTo>
                    <a:pt x="467" y="5641"/>
                    <a:pt x="786" y="5774"/>
                    <a:pt x="1117" y="5774"/>
                  </a:cubicBezTo>
                  <a:cubicBezTo>
                    <a:pt x="1119" y="5774"/>
                    <a:pt x="1121" y="5774"/>
                    <a:pt x="1123" y="5774"/>
                  </a:cubicBezTo>
                  <a:lnTo>
                    <a:pt x="3893" y="5774"/>
                  </a:lnTo>
                  <a:lnTo>
                    <a:pt x="3893" y="8200"/>
                  </a:lnTo>
                  <a:lnTo>
                    <a:pt x="1121" y="8200"/>
                  </a:lnTo>
                  <a:cubicBezTo>
                    <a:pt x="963" y="8200"/>
                    <a:pt x="811" y="8137"/>
                    <a:pt x="699" y="8026"/>
                  </a:cubicBezTo>
                  <a:cubicBezTo>
                    <a:pt x="631" y="7957"/>
                    <a:pt x="554" y="7928"/>
                    <a:pt x="479" y="7928"/>
                  </a:cubicBezTo>
                  <a:cubicBezTo>
                    <a:pt x="226" y="7928"/>
                    <a:pt x="1" y="8259"/>
                    <a:pt x="234" y="8491"/>
                  </a:cubicBezTo>
                  <a:cubicBezTo>
                    <a:pt x="469" y="8727"/>
                    <a:pt x="788" y="8859"/>
                    <a:pt x="1121" y="8859"/>
                  </a:cubicBezTo>
                  <a:lnTo>
                    <a:pt x="3892" y="8859"/>
                  </a:lnTo>
                  <a:lnTo>
                    <a:pt x="3892" y="10022"/>
                  </a:lnTo>
                  <a:lnTo>
                    <a:pt x="3890" y="10020"/>
                  </a:lnTo>
                  <a:lnTo>
                    <a:pt x="3890" y="10020"/>
                  </a:lnTo>
                  <a:cubicBezTo>
                    <a:pt x="3890" y="10233"/>
                    <a:pt x="4055" y="10340"/>
                    <a:pt x="4220" y="10340"/>
                  </a:cubicBezTo>
                  <a:cubicBezTo>
                    <a:pt x="4385" y="10340"/>
                    <a:pt x="4550" y="10233"/>
                    <a:pt x="4550" y="10020"/>
                  </a:cubicBezTo>
                  <a:lnTo>
                    <a:pt x="4550" y="8858"/>
                  </a:lnTo>
                  <a:lnTo>
                    <a:pt x="7320" y="8858"/>
                  </a:lnTo>
                  <a:cubicBezTo>
                    <a:pt x="7322" y="8858"/>
                    <a:pt x="7324" y="8858"/>
                    <a:pt x="7326" y="8858"/>
                  </a:cubicBezTo>
                  <a:cubicBezTo>
                    <a:pt x="7657" y="8858"/>
                    <a:pt x="7974" y="8726"/>
                    <a:pt x="8207" y="8491"/>
                  </a:cubicBezTo>
                  <a:cubicBezTo>
                    <a:pt x="8439" y="8258"/>
                    <a:pt x="8214" y="7927"/>
                    <a:pt x="7961" y="7927"/>
                  </a:cubicBezTo>
                  <a:cubicBezTo>
                    <a:pt x="7887" y="7927"/>
                    <a:pt x="7810" y="7956"/>
                    <a:pt x="7742" y="8024"/>
                  </a:cubicBezTo>
                  <a:cubicBezTo>
                    <a:pt x="7632" y="8134"/>
                    <a:pt x="7482" y="8198"/>
                    <a:pt x="7325" y="8198"/>
                  </a:cubicBezTo>
                  <a:cubicBezTo>
                    <a:pt x="7324" y="8198"/>
                    <a:pt x="7322" y="8198"/>
                    <a:pt x="7320" y="8198"/>
                  </a:cubicBezTo>
                  <a:lnTo>
                    <a:pt x="4550" y="8198"/>
                  </a:lnTo>
                  <a:lnTo>
                    <a:pt x="4550" y="5774"/>
                  </a:lnTo>
                  <a:lnTo>
                    <a:pt x="7320" y="5774"/>
                  </a:lnTo>
                  <a:cubicBezTo>
                    <a:pt x="7322" y="5774"/>
                    <a:pt x="7324" y="5774"/>
                    <a:pt x="7325" y="5774"/>
                  </a:cubicBezTo>
                  <a:cubicBezTo>
                    <a:pt x="7657" y="5774"/>
                    <a:pt x="7974" y="5641"/>
                    <a:pt x="8207" y="5407"/>
                  </a:cubicBezTo>
                  <a:cubicBezTo>
                    <a:pt x="8439" y="5174"/>
                    <a:pt x="8214" y="4844"/>
                    <a:pt x="7961" y="4844"/>
                  </a:cubicBezTo>
                  <a:cubicBezTo>
                    <a:pt x="7887" y="4844"/>
                    <a:pt x="7810" y="4872"/>
                    <a:pt x="7742" y="4941"/>
                  </a:cubicBezTo>
                  <a:cubicBezTo>
                    <a:pt x="7632" y="5051"/>
                    <a:pt x="7482" y="5115"/>
                    <a:pt x="7325" y="5115"/>
                  </a:cubicBezTo>
                  <a:cubicBezTo>
                    <a:pt x="7324" y="5115"/>
                    <a:pt x="7322" y="5115"/>
                    <a:pt x="7320" y="5115"/>
                  </a:cubicBezTo>
                  <a:lnTo>
                    <a:pt x="4550" y="5115"/>
                  </a:lnTo>
                  <a:lnTo>
                    <a:pt x="4550" y="2689"/>
                  </a:lnTo>
                  <a:lnTo>
                    <a:pt x="7320" y="2689"/>
                  </a:lnTo>
                  <a:cubicBezTo>
                    <a:pt x="7654" y="2689"/>
                    <a:pt x="7972" y="2557"/>
                    <a:pt x="8207" y="2321"/>
                  </a:cubicBezTo>
                  <a:cubicBezTo>
                    <a:pt x="8439" y="2089"/>
                    <a:pt x="8214" y="1758"/>
                    <a:pt x="7962" y="1758"/>
                  </a:cubicBezTo>
                  <a:cubicBezTo>
                    <a:pt x="7887" y="1758"/>
                    <a:pt x="7810" y="1787"/>
                    <a:pt x="7742" y="1856"/>
                  </a:cubicBezTo>
                  <a:cubicBezTo>
                    <a:pt x="7630" y="1967"/>
                    <a:pt x="7478" y="2030"/>
                    <a:pt x="7320" y="2030"/>
                  </a:cubicBezTo>
                  <a:lnTo>
                    <a:pt x="4550" y="2030"/>
                  </a:lnTo>
                  <a:lnTo>
                    <a:pt x="4550" y="320"/>
                  </a:lnTo>
                  <a:cubicBezTo>
                    <a:pt x="4550" y="107"/>
                    <a:pt x="4385" y="1"/>
                    <a:pt x="4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91"/>
            <p:cNvSpPr/>
            <p:nvPr/>
          </p:nvSpPr>
          <p:spPr>
            <a:xfrm>
              <a:off x="4652400" y="4224725"/>
              <a:ext cx="197950" cy="245100"/>
            </a:xfrm>
            <a:custGeom>
              <a:avLst/>
              <a:gdLst/>
              <a:ahLst/>
              <a:cxnLst/>
              <a:rect l="l" t="t" r="r" b="b"/>
              <a:pathLst>
                <a:path w="7918" h="9804" extrusionOk="0">
                  <a:moveTo>
                    <a:pt x="5224" y="1"/>
                  </a:moveTo>
                  <a:cubicBezTo>
                    <a:pt x="2343" y="1"/>
                    <a:pt x="1" y="2344"/>
                    <a:pt x="1" y="5223"/>
                  </a:cubicBezTo>
                  <a:lnTo>
                    <a:pt x="1" y="9475"/>
                  </a:lnTo>
                  <a:cubicBezTo>
                    <a:pt x="1" y="9656"/>
                    <a:pt x="148" y="9803"/>
                    <a:pt x="330" y="9804"/>
                  </a:cubicBezTo>
                  <a:lnTo>
                    <a:pt x="330" y="9804"/>
                  </a:lnTo>
                  <a:cubicBezTo>
                    <a:pt x="511" y="9803"/>
                    <a:pt x="659" y="9656"/>
                    <a:pt x="659" y="9473"/>
                  </a:cubicBezTo>
                  <a:lnTo>
                    <a:pt x="659" y="5223"/>
                  </a:lnTo>
                  <a:cubicBezTo>
                    <a:pt x="659" y="2707"/>
                    <a:pt x="2707" y="660"/>
                    <a:pt x="5222" y="660"/>
                  </a:cubicBezTo>
                  <a:lnTo>
                    <a:pt x="7493" y="660"/>
                  </a:lnTo>
                  <a:cubicBezTo>
                    <a:pt x="7918" y="660"/>
                    <a:pt x="7918" y="1"/>
                    <a:pt x="7493" y="1"/>
                  </a:cubicBezTo>
                  <a:close/>
                  <a:moveTo>
                    <a:pt x="330" y="9804"/>
                  </a:moveTo>
                  <a:cubicBezTo>
                    <a:pt x="330" y="9804"/>
                    <a:pt x="330" y="9804"/>
                    <a:pt x="330" y="9804"/>
                  </a:cubicBezTo>
                  <a:lnTo>
                    <a:pt x="331" y="9804"/>
                  </a:lnTo>
                  <a:cubicBezTo>
                    <a:pt x="331" y="9804"/>
                    <a:pt x="331" y="9804"/>
                    <a:pt x="330" y="98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1"/>
            <p:cNvSpPr/>
            <p:nvPr/>
          </p:nvSpPr>
          <p:spPr>
            <a:xfrm>
              <a:off x="4831250" y="4427050"/>
              <a:ext cx="212750" cy="165075"/>
            </a:xfrm>
            <a:custGeom>
              <a:avLst/>
              <a:gdLst/>
              <a:ahLst/>
              <a:cxnLst/>
              <a:rect l="l" t="t" r="r" b="b"/>
              <a:pathLst>
                <a:path w="8510" h="6603" extrusionOk="0">
                  <a:moveTo>
                    <a:pt x="8180" y="1"/>
                  </a:moveTo>
                  <a:cubicBezTo>
                    <a:pt x="8015" y="1"/>
                    <a:pt x="7850" y="107"/>
                    <a:pt x="7850" y="319"/>
                  </a:cubicBezTo>
                  <a:lnTo>
                    <a:pt x="7850" y="1380"/>
                  </a:lnTo>
                  <a:cubicBezTo>
                    <a:pt x="7850" y="3897"/>
                    <a:pt x="5803" y="5944"/>
                    <a:pt x="3286" y="5944"/>
                  </a:cubicBezTo>
                  <a:lnTo>
                    <a:pt x="427" y="5944"/>
                  </a:lnTo>
                  <a:cubicBezTo>
                    <a:pt x="1" y="5944"/>
                    <a:pt x="1" y="6602"/>
                    <a:pt x="427" y="6602"/>
                  </a:cubicBezTo>
                  <a:lnTo>
                    <a:pt x="3286" y="6602"/>
                  </a:lnTo>
                  <a:cubicBezTo>
                    <a:pt x="6167" y="6602"/>
                    <a:pt x="8509" y="4259"/>
                    <a:pt x="8509" y="1380"/>
                  </a:cubicBezTo>
                  <a:lnTo>
                    <a:pt x="8509" y="319"/>
                  </a:lnTo>
                  <a:cubicBezTo>
                    <a:pt x="8509" y="107"/>
                    <a:pt x="8344" y="1"/>
                    <a:pt x="8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91"/>
            <p:cNvSpPr/>
            <p:nvPr/>
          </p:nvSpPr>
          <p:spPr>
            <a:xfrm>
              <a:off x="5027475" y="4347325"/>
              <a:ext cx="16525" cy="56425"/>
            </a:xfrm>
            <a:custGeom>
              <a:avLst/>
              <a:gdLst/>
              <a:ahLst/>
              <a:cxnLst/>
              <a:rect l="l" t="t" r="r" b="b"/>
              <a:pathLst>
                <a:path w="661" h="2257" extrusionOk="0">
                  <a:moveTo>
                    <a:pt x="331" y="0"/>
                  </a:moveTo>
                  <a:cubicBezTo>
                    <a:pt x="166" y="0"/>
                    <a:pt x="1" y="106"/>
                    <a:pt x="1" y="319"/>
                  </a:cubicBezTo>
                  <a:lnTo>
                    <a:pt x="1" y="1926"/>
                  </a:lnTo>
                  <a:cubicBezTo>
                    <a:pt x="1" y="2109"/>
                    <a:pt x="149" y="2257"/>
                    <a:pt x="330" y="2257"/>
                  </a:cubicBezTo>
                  <a:lnTo>
                    <a:pt x="330" y="2256"/>
                  </a:lnTo>
                  <a:cubicBezTo>
                    <a:pt x="512" y="2256"/>
                    <a:pt x="660" y="2108"/>
                    <a:pt x="660" y="1926"/>
                  </a:cubicBezTo>
                  <a:lnTo>
                    <a:pt x="660" y="319"/>
                  </a:lnTo>
                  <a:cubicBezTo>
                    <a:pt x="660" y="106"/>
                    <a:pt x="495" y="0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1"/>
            <p:cNvSpPr/>
            <p:nvPr/>
          </p:nvSpPr>
          <p:spPr>
            <a:xfrm>
              <a:off x="4644225" y="4672825"/>
              <a:ext cx="98550" cy="78000"/>
            </a:xfrm>
            <a:custGeom>
              <a:avLst/>
              <a:gdLst/>
              <a:ahLst/>
              <a:cxnLst/>
              <a:rect l="l" t="t" r="r" b="b"/>
              <a:pathLst>
                <a:path w="3942" h="3120" extrusionOk="0">
                  <a:moveTo>
                    <a:pt x="467" y="0"/>
                  </a:moveTo>
                  <a:cubicBezTo>
                    <a:pt x="149" y="0"/>
                    <a:pt x="1" y="505"/>
                    <a:pt x="355" y="640"/>
                  </a:cubicBezTo>
                  <a:lnTo>
                    <a:pt x="1963" y="1252"/>
                  </a:lnTo>
                  <a:cubicBezTo>
                    <a:pt x="2614" y="1499"/>
                    <a:pt x="3098" y="2057"/>
                    <a:pt x="3250" y="2737"/>
                  </a:cubicBezTo>
                  <a:cubicBezTo>
                    <a:pt x="3293" y="2923"/>
                    <a:pt x="3387" y="3119"/>
                    <a:pt x="3590" y="3119"/>
                  </a:cubicBezTo>
                  <a:cubicBezTo>
                    <a:pt x="3615" y="3119"/>
                    <a:pt x="3643" y="3116"/>
                    <a:pt x="3672" y="3109"/>
                  </a:cubicBezTo>
                  <a:cubicBezTo>
                    <a:pt x="3934" y="3051"/>
                    <a:pt x="3942" y="2802"/>
                    <a:pt x="3894" y="2590"/>
                  </a:cubicBezTo>
                  <a:lnTo>
                    <a:pt x="3892" y="2590"/>
                  </a:lnTo>
                  <a:cubicBezTo>
                    <a:pt x="3691" y="1696"/>
                    <a:pt x="3055" y="961"/>
                    <a:pt x="2196" y="636"/>
                  </a:cubicBezTo>
                  <a:lnTo>
                    <a:pt x="590" y="24"/>
                  </a:lnTo>
                  <a:cubicBezTo>
                    <a:pt x="547" y="8"/>
                    <a:pt x="506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1"/>
            <p:cNvSpPr/>
            <p:nvPr/>
          </p:nvSpPr>
          <p:spPr>
            <a:xfrm>
              <a:off x="4954600" y="4672825"/>
              <a:ext cx="98475" cy="78000"/>
            </a:xfrm>
            <a:custGeom>
              <a:avLst/>
              <a:gdLst/>
              <a:ahLst/>
              <a:cxnLst/>
              <a:rect l="l" t="t" r="r" b="b"/>
              <a:pathLst>
                <a:path w="3939" h="3120" extrusionOk="0">
                  <a:moveTo>
                    <a:pt x="3473" y="0"/>
                  </a:moveTo>
                  <a:cubicBezTo>
                    <a:pt x="3434" y="0"/>
                    <a:pt x="3392" y="8"/>
                    <a:pt x="3349" y="24"/>
                  </a:cubicBezTo>
                  <a:lnTo>
                    <a:pt x="3349" y="23"/>
                  </a:lnTo>
                  <a:lnTo>
                    <a:pt x="1744" y="636"/>
                  </a:lnTo>
                  <a:cubicBezTo>
                    <a:pt x="886" y="961"/>
                    <a:pt x="248" y="1696"/>
                    <a:pt x="48" y="2590"/>
                  </a:cubicBezTo>
                  <a:cubicBezTo>
                    <a:pt x="0" y="2802"/>
                    <a:pt x="6" y="3051"/>
                    <a:pt x="269" y="3109"/>
                  </a:cubicBezTo>
                  <a:cubicBezTo>
                    <a:pt x="298" y="3116"/>
                    <a:pt x="325" y="3119"/>
                    <a:pt x="351" y="3119"/>
                  </a:cubicBezTo>
                  <a:cubicBezTo>
                    <a:pt x="554" y="3119"/>
                    <a:pt x="648" y="2923"/>
                    <a:pt x="690" y="2737"/>
                  </a:cubicBezTo>
                  <a:cubicBezTo>
                    <a:pt x="844" y="2057"/>
                    <a:pt x="1327" y="1500"/>
                    <a:pt x="1978" y="1252"/>
                  </a:cubicBezTo>
                  <a:lnTo>
                    <a:pt x="3584" y="640"/>
                  </a:lnTo>
                  <a:cubicBezTo>
                    <a:pt x="3938" y="505"/>
                    <a:pt x="3791" y="0"/>
                    <a:pt x="3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91"/>
          <p:cNvSpPr txBox="1">
            <a:spLocks noGrp="1"/>
          </p:cNvSpPr>
          <p:nvPr>
            <p:ph type="title" idx="4294967295"/>
          </p:nvPr>
        </p:nvSpPr>
        <p:spPr>
          <a:xfrm>
            <a:off x="1007941" y="3146667"/>
            <a:ext cx="2496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주의</a:t>
            </a:r>
            <a:endParaRPr sz="1800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412" name="Google Shape;1412;p91"/>
          <p:cNvSpPr txBox="1">
            <a:spLocks noGrp="1"/>
          </p:cNvSpPr>
          <p:nvPr>
            <p:ph type="subTitle" idx="4294967295"/>
          </p:nvPr>
        </p:nvSpPr>
        <p:spPr>
          <a:xfrm>
            <a:off x="1007941" y="3439242"/>
            <a:ext cx="2496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latin typeface="Noto Serif KR Medium" panose="02020200000000000000" pitchFamily="18" charset="-127"/>
                <a:ea typeface="Noto Serif KR Medium" panose="02020200000000000000" pitchFamily="18" charset="-127"/>
              </a:rPr>
              <a:t>흥미 위주의 간단하고 성취감 높은 퀘스트</a:t>
            </a:r>
            <a:r>
              <a:rPr lang="en" sz="1600" dirty="0">
                <a:latin typeface="Noto Serif KR Medium" panose="02020200000000000000" pitchFamily="18" charset="-127"/>
                <a:ea typeface="Noto Serif KR Medium" panose="02020200000000000000" pitchFamily="18" charset="-127"/>
              </a:rPr>
              <a:t> </a:t>
            </a:r>
            <a:endParaRPr sz="1600" dirty="0">
              <a:latin typeface="Noto Serif KR Medium" panose="02020200000000000000" pitchFamily="18" charset="-127"/>
              <a:ea typeface="Noto Serif KR Medium" panose="02020200000000000000" pitchFamily="18" charset="-127"/>
            </a:endParaRPr>
          </a:p>
        </p:txBody>
      </p:sp>
      <p:sp>
        <p:nvSpPr>
          <p:cNvPr id="1413" name="Google Shape;1413;p91"/>
          <p:cNvSpPr txBox="1">
            <a:spLocks noGrp="1"/>
          </p:cNvSpPr>
          <p:nvPr>
            <p:ph type="title" idx="4294967295"/>
          </p:nvPr>
        </p:nvSpPr>
        <p:spPr>
          <a:xfrm>
            <a:off x="3150297" y="1304220"/>
            <a:ext cx="2808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안전</a:t>
            </a:r>
            <a:endParaRPr sz="1800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414" name="Google Shape;1414;p91"/>
          <p:cNvSpPr txBox="1">
            <a:spLocks noGrp="1"/>
          </p:cNvSpPr>
          <p:nvPr>
            <p:ph type="subTitle" idx="4294967295"/>
          </p:nvPr>
        </p:nvSpPr>
        <p:spPr>
          <a:xfrm>
            <a:off x="3150297" y="1623703"/>
            <a:ext cx="2808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erif KR Medium" panose="02020200000000000000" pitchFamily="18" charset="-127"/>
                <a:ea typeface="Noto Serif KR Medium" panose="02020200000000000000" pitchFamily="18" charset="-127"/>
              </a:rPr>
              <a:t>매일매일 성취감 획득</a:t>
            </a:r>
            <a:endParaRPr sz="1600" dirty="0">
              <a:latin typeface="Noto Serif KR Medium" panose="02020200000000000000" pitchFamily="18" charset="-127"/>
              <a:ea typeface="Noto Serif KR Medium" panose="02020200000000000000" pitchFamily="18" charset="-127"/>
            </a:endParaRPr>
          </a:p>
        </p:txBody>
      </p:sp>
      <p:sp>
        <p:nvSpPr>
          <p:cNvPr id="1415" name="Google Shape;1415;p91"/>
          <p:cNvSpPr txBox="1">
            <a:spLocks noGrp="1"/>
          </p:cNvSpPr>
          <p:nvPr>
            <p:ph type="title" idx="4294967295"/>
          </p:nvPr>
        </p:nvSpPr>
        <p:spPr>
          <a:xfrm>
            <a:off x="5871305" y="3146667"/>
            <a:ext cx="2496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위험</a:t>
            </a:r>
            <a:endParaRPr sz="1800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416" name="Google Shape;1416;p91"/>
          <p:cNvSpPr txBox="1">
            <a:spLocks noGrp="1"/>
          </p:cNvSpPr>
          <p:nvPr>
            <p:ph type="subTitle" idx="4294967295"/>
          </p:nvPr>
        </p:nvSpPr>
        <p:spPr>
          <a:xfrm>
            <a:off x="5743551" y="3441497"/>
            <a:ext cx="2624054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r>
              <a:rPr lang="ko-KR" altLang="en-US" sz="1600" dirty="0">
                <a:latin typeface="Noto Serif KR Medium" panose="02020200000000000000" pitchFamily="18" charset="-127"/>
                <a:ea typeface="Noto Serif KR Medium" panose="02020200000000000000" pitchFamily="18" charset="-127"/>
              </a:rPr>
              <a:t>재도전 의욕을 일으키는 </a:t>
            </a:r>
            <a:endParaRPr lang="en-US" altLang="ko-KR" sz="1600" dirty="0">
              <a:latin typeface="Noto Serif KR Medium" panose="02020200000000000000" pitchFamily="18" charset="-127"/>
              <a:ea typeface="Noto Serif KR Medium" panose="02020200000000000000" pitchFamily="18" charset="-127"/>
            </a:endParaRP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ko-KR" altLang="en-US" sz="1600" dirty="0">
                <a:latin typeface="Noto Serif KR Medium" panose="02020200000000000000" pitchFamily="18" charset="-127"/>
                <a:ea typeface="Noto Serif KR Medium" panose="02020200000000000000" pitchFamily="18" charset="-127"/>
              </a:rPr>
              <a:t>높은 점수의 퀘스트</a:t>
            </a:r>
            <a:endParaRPr sz="1600" dirty="0">
              <a:latin typeface="Noto Serif KR Medium" panose="02020200000000000000" pitchFamily="18" charset="-127"/>
              <a:ea typeface="Noto Serif KR Medium" panose="02020200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0"/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Marketing Plan Examples</a:t>
            </a:r>
            <a:endParaRPr dirty="0"/>
          </a:p>
        </p:txBody>
      </p:sp>
      <p:graphicFrame>
        <p:nvGraphicFramePr>
          <p:cNvPr id="1381" name="Google Shape;1381;p90"/>
          <p:cNvGraphicFramePr/>
          <p:nvPr>
            <p:extLst>
              <p:ext uri="{D42A27DB-BD31-4B8C-83A1-F6EECF244321}">
                <p14:modId xmlns:p14="http://schemas.microsoft.com/office/powerpoint/2010/main" val="283811802"/>
              </p:ext>
            </p:extLst>
          </p:nvPr>
        </p:nvGraphicFramePr>
        <p:xfrm>
          <a:off x="698622" y="1365475"/>
          <a:ext cx="4303300" cy="3291660"/>
        </p:xfrm>
        <a:graphic>
          <a:graphicData uri="http://schemas.openxmlformats.org/drawingml/2006/table">
            <a:tbl>
              <a:tblPr>
                <a:noFill/>
                <a:tableStyleId>{A3154041-BA9D-4F5F-B310-57DDEC22F6F1}</a:tableStyleId>
              </a:tblPr>
              <a:tblGrid>
                <a:gridCol w="11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3F3F3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안전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지속적인 동기부여 이벤트</a:t>
                      </a:r>
                      <a:endParaRPr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Anton"/>
                          <a:sym typeface="Anton"/>
                        </a:rPr>
                        <a:t>이벤트</a:t>
                      </a:r>
                      <a:endParaRPr lang="en-US" altLang="ko-KR" sz="1600" dirty="0">
                        <a:solidFill>
                          <a:schemeClr val="lt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Anton"/>
                          <a:sym typeface="Anton"/>
                        </a:rPr>
                        <a:t>시스템</a:t>
                      </a:r>
                      <a:endParaRPr sz="1600" dirty="0">
                        <a:solidFill>
                          <a:schemeClr val="lt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주의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미끼 상품을 통한 의지 다잡기</a:t>
                      </a:r>
                      <a:endParaRPr lang="en-US" altLang="ko-KR"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3F3F3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위험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파격적인 제안으로 다시 도전할 의욕 상승</a:t>
                      </a:r>
                      <a:endParaRPr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3F3F3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안전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매일매일 해 나갈 수 있는 간단한 미션</a:t>
                      </a:r>
                      <a:endParaRPr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Anton"/>
                          <a:sym typeface="Anton"/>
                        </a:rPr>
                        <a:t>퀘스트</a:t>
                      </a:r>
                      <a:endParaRPr lang="en-US" altLang="ko-KR" sz="1600" dirty="0">
                        <a:solidFill>
                          <a:schemeClr val="lt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Anton"/>
                          <a:sym typeface="Anton"/>
                        </a:rPr>
                        <a:t>시스템</a:t>
                      </a:r>
                      <a:endParaRPr sz="1600" dirty="0">
                        <a:solidFill>
                          <a:schemeClr val="lt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주의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높은 점수 및 친구와 함께 운동할 수 있도록 유도</a:t>
                      </a:r>
                      <a:endParaRPr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3F3F3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위험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복귀 시 더욱 많은 점수를 얻을 수 있도록 동기부여</a:t>
                      </a:r>
                      <a:endParaRPr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82" name="Google Shape;1382;p90"/>
          <p:cNvGrpSpPr/>
          <p:nvPr/>
        </p:nvGrpSpPr>
        <p:grpSpPr>
          <a:xfrm>
            <a:off x="5554075" y="0"/>
            <a:ext cx="3589924" cy="5143501"/>
            <a:chOff x="5554075" y="0"/>
            <a:chExt cx="3589924" cy="5143501"/>
          </a:xfrm>
        </p:grpSpPr>
        <p:pic>
          <p:nvPicPr>
            <p:cNvPr id="1383" name="Google Shape;1383;p90"/>
            <p:cNvPicPr preferRelativeResize="0"/>
            <p:nvPr/>
          </p:nvPicPr>
          <p:blipFill rotWithShape="1">
            <a:blip r:embed="rId3">
              <a:alphaModFix/>
            </a:blip>
            <a:srcRect l="20092" r="6496"/>
            <a:stretch/>
          </p:blipFill>
          <p:spPr>
            <a:xfrm>
              <a:off x="5554075" y="0"/>
              <a:ext cx="35899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4" name="Google Shape;1384;p90"/>
            <p:cNvSpPr/>
            <p:nvPr/>
          </p:nvSpPr>
          <p:spPr>
            <a:xfrm>
              <a:off x="5554076" y="0"/>
              <a:ext cx="3589800" cy="5143500"/>
            </a:xfrm>
            <a:prstGeom prst="rect">
              <a:avLst/>
            </a:prstGeom>
            <a:solidFill>
              <a:schemeClr val="dk1">
                <a:alpha val="156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>
          <a:extLst>
            <a:ext uri="{FF2B5EF4-FFF2-40B4-BE49-F238E27FC236}">
              <a16:creationId xmlns:a16="http://schemas.microsoft.com/office/drawing/2014/main" id="{EE3AC133-2AD5-BAB2-AC02-B47AE9196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9;p105">
            <a:extLst>
              <a:ext uri="{FF2B5EF4-FFF2-40B4-BE49-F238E27FC236}">
                <a16:creationId xmlns:a16="http://schemas.microsoft.com/office/drawing/2014/main" id="{2F183A17-2741-6283-FACE-FE93F143CE0A}"/>
              </a:ext>
            </a:extLst>
          </p:cNvPr>
          <p:cNvSpPr/>
          <p:nvPr/>
        </p:nvSpPr>
        <p:spPr>
          <a:xfrm>
            <a:off x="1650231" y="2682954"/>
            <a:ext cx="5832148" cy="676496"/>
          </a:xfrm>
          <a:custGeom>
            <a:avLst/>
            <a:gdLst/>
            <a:ahLst/>
            <a:cxnLst/>
            <a:rect l="l" t="t" r="r" b="b"/>
            <a:pathLst>
              <a:path w="285373" h="31310" fill="none" extrusionOk="0">
                <a:moveTo>
                  <a:pt x="285373" y="3317"/>
                </a:moveTo>
                <a:lnTo>
                  <a:pt x="269256" y="31309"/>
                </a:lnTo>
                <a:lnTo>
                  <a:pt x="233095" y="31309"/>
                </a:lnTo>
                <a:lnTo>
                  <a:pt x="215067" y="352"/>
                </a:lnTo>
                <a:lnTo>
                  <a:pt x="179426" y="352"/>
                </a:lnTo>
                <a:lnTo>
                  <a:pt x="161606" y="31218"/>
                </a:lnTo>
                <a:lnTo>
                  <a:pt x="125718" y="31309"/>
                </a:lnTo>
                <a:lnTo>
                  <a:pt x="107651" y="0"/>
                </a:lnTo>
                <a:lnTo>
                  <a:pt x="71490" y="0"/>
                </a:lnTo>
                <a:lnTo>
                  <a:pt x="53669" y="31075"/>
                </a:lnTo>
                <a:lnTo>
                  <a:pt x="18042" y="31075"/>
                </a:lnTo>
                <a:lnTo>
                  <a:pt x="0" y="118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1300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890;p105">
            <a:extLst>
              <a:ext uri="{FF2B5EF4-FFF2-40B4-BE49-F238E27FC236}">
                <a16:creationId xmlns:a16="http://schemas.microsoft.com/office/drawing/2014/main" id="{A5E7B20D-98A8-DCC6-64CE-BA1C0E9943F9}"/>
              </a:ext>
            </a:extLst>
          </p:cNvPr>
          <p:cNvSpPr txBox="1">
            <a:spLocks/>
          </p:cNvSpPr>
          <p:nvPr/>
        </p:nvSpPr>
        <p:spPr>
          <a:xfrm>
            <a:off x="1460476" y="1632995"/>
            <a:ext cx="1799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높은 정확도의 회원상태 예측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Google Shape;4891;p105">
            <a:extLst>
              <a:ext uri="{FF2B5EF4-FFF2-40B4-BE49-F238E27FC236}">
                <a16:creationId xmlns:a16="http://schemas.microsoft.com/office/drawing/2014/main" id="{FF2884B2-F23D-47FE-81A9-2A7CF938FD20}"/>
              </a:ext>
            </a:extLst>
          </p:cNvPr>
          <p:cNvSpPr txBox="1">
            <a:spLocks/>
          </p:cNvSpPr>
          <p:nvPr/>
        </p:nvSpPr>
        <p:spPr>
          <a:xfrm>
            <a:off x="3672363" y="1632537"/>
            <a:ext cx="1799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헬스장 별 맞춤 이벤트 생성 기능</a:t>
            </a:r>
          </a:p>
        </p:txBody>
      </p:sp>
      <p:sp>
        <p:nvSpPr>
          <p:cNvPr id="8" name="Google Shape;4892;p105">
            <a:extLst>
              <a:ext uri="{FF2B5EF4-FFF2-40B4-BE49-F238E27FC236}">
                <a16:creationId xmlns:a16="http://schemas.microsoft.com/office/drawing/2014/main" id="{571239C9-5219-706A-3761-65692980717F}"/>
              </a:ext>
            </a:extLst>
          </p:cNvPr>
          <p:cNvSpPr txBox="1">
            <a:spLocks/>
          </p:cNvSpPr>
          <p:nvPr/>
        </p:nvSpPr>
        <p:spPr>
          <a:xfrm>
            <a:off x="5911188" y="1633735"/>
            <a:ext cx="17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함께하는 즐거움 도전욕구 상승</a:t>
            </a:r>
          </a:p>
        </p:txBody>
      </p:sp>
      <p:sp>
        <p:nvSpPr>
          <p:cNvPr id="9" name="Google Shape;4893;p105">
            <a:extLst>
              <a:ext uri="{FF2B5EF4-FFF2-40B4-BE49-F238E27FC236}">
                <a16:creationId xmlns:a16="http://schemas.microsoft.com/office/drawing/2014/main" id="{95DE8DDE-0156-7C10-75DC-7C603FCCCEEA}"/>
              </a:ext>
            </a:extLst>
          </p:cNvPr>
          <p:cNvSpPr txBox="1">
            <a:spLocks/>
          </p:cNvSpPr>
          <p:nvPr/>
        </p:nvSpPr>
        <p:spPr>
          <a:xfrm>
            <a:off x="1460476" y="1323104"/>
            <a:ext cx="17994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Anton"/>
                <a:sym typeface="Anton"/>
              </a:rPr>
              <a:t>데이터 예측</a:t>
            </a:r>
            <a:endParaRPr lang="ko-KR" altLang="en-US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Anton"/>
              <a:sym typeface="Anton"/>
            </a:endParaRPr>
          </a:p>
        </p:txBody>
      </p:sp>
      <p:sp>
        <p:nvSpPr>
          <p:cNvPr id="10" name="Google Shape;4894;p105">
            <a:extLst>
              <a:ext uri="{FF2B5EF4-FFF2-40B4-BE49-F238E27FC236}">
                <a16:creationId xmlns:a16="http://schemas.microsoft.com/office/drawing/2014/main" id="{F0D63A9A-8590-521F-B961-F5DB39EEFD7B}"/>
              </a:ext>
            </a:extLst>
          </p:cNvPr>
          <p:cNvSpPr txBox="1">
            <a:spLocks/>
          </p:cNvSpPr>
          <p:nvPr/>
        </p:nvSpPr>
        <p:spPr>
          <a:xfrm>
            <a:off x="3672528" y="1323554"/>
            <a:ext cx="1799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Anton"/>
                <a:sym typeface="Anton"/>
              </a:rPr>
              <a:t>이벤트 제작</a:t>
            </a:r>
            <a:endParaRPr lang="ko-KR" altLang="en-US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Anton"/>
              <a:sym typeface="Anton"/>
            </a:endParaRPr>
          </a:p>
        </p:txBody>
      </p:sp>
      <p:sp>
        <p:nvSpPr>
          <p:cNvPr id="11" name="Google Shape;4895;p105">
            <a:extLst>
              <a:ext uri="{FF2B5EF4-FFF2-40B4-BE49-F238E27FC236}">
                <a16:creationId xmlns:a16="http://schemas.microsoft.com/office/drawing/2014/main" id="{BE55CD9E-90E6-F532-E339-C6B15CC72037}"/>
              </a:ext>
            </a:extLst>
          </p:cNvPr>
          <p:cNvSpPr txBox="1">
            <a:spLocks/>
          </p:cNvSpPr>
          <p:nvPr/>
        </p:nvSpPr>
        <p:spPr>
          <a:xfrm>
            <a:off x="5911363" y="1322354"/>
            <a:ext cx="1798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Anton"/>
                <a:sym typeface="Anton"/>
              </a:rPr>
              <a:t>랭킹시스템</a:t>
            </a:r>
          </a:p>
        </p:txBody>
      </p:sp>
      <p:sp>
        <p:nvSpPr>
          <p:cNvPr id="12" name="Google Shape;4896;p105">
            <a:extLst>
              <a:ext uri="{FF2B5EF4-FFF2-40B4-BE49-F238E27FC236}">
                <a16:creationId xmlns:a16="http://schemas.microsoft.com/office/drawing/2014/main" id="{36912E38-6F1B-6E2E-04B4-BD907C04751A}"/>
              </a:ext>
            </a:extLst>
          </p:cNvPr>
          <p:cNvSpPr txBox="1">
            <a:spLocks/>
          </p:cNvSpPr>
          <p:nvPr/>
        </p:nvSpPr>
        <p:spPr>
          <a:xfrm>
            <a:off x="2566438" y="4101462"/>
            <a:ext cx="1799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손쉬운 회원관리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 통계 제공</a:t>
            </a:r>
            <a:endParaRPr lang="ko-KR" altLang="en-US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" name="Google Shape;4897;p105">
            <a:extLst>
              <a:ext uri="{FF2B5EF4-FFF2-40B4-BE49-F238E27FC236}">
                <a16:creationId xmlns:a16="http://schemas.microsoft.com/office/drawing/2014/main" id="{EB8DAAD7-1754-759C-6152-2475A0616011}"/>
              </a:ext>
            </a:extLst>
          </p:cNvPr>
          <p:cNvSpPr txBox="1">
            <a:spLocks/>
          </p:cNvSpPr>
          <p:nvPr/>
        </p:nvSpPr>
        <p:spPr>
          <a:xfrm>
            <a:off x="4791713" y="4087588"/>
            <a:ext cx="1799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일상의 동기부여 점수 획득</a:t>
            </a:r>
          </a:p>
        </p:txBody>
      </p:sp>
      <p:sp>
        <p:nvSpPr>
          <p:cNvPr id="14" name="Google Shape;4898;p105">
            <a:extLst>
              <a:ext uri="{FF2B5EF4-FFF2-40B4-BE49-F238E27FC236}">
                <a16:creationId xmlns:a16="http://schemas.microsoft.com/office/drawing/2014/main" id="{CDCA2D33-01CE-9114-70F1-D3FC14BA8297}"/>
              </a:ext>
            </a:extLst>
          </p:cNvPr>
          <p:cNvSpPr txBox="1">
            <a:spLocks/>
          </p:cNvSpPr>
          <p:nvPr/>
        </p:nvSpPr>
        <p:spPr>
          <a:xfrm>
            <a:off x="2566600" y="3770913"/>
            <a:ext cx="1799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Anton"/>
                <a:sym typeface="Anton"/>
              </a:rPr>
              <a:t>지속적 관리</a:t>
            </a:r>
            <a:endParaRPr lang="ko-KR" altLang="en-US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Anton"/>
              <a:sym typeface="Anton"/>
            </a:endParaRPr>
          </a:p>
        </p:txBody>
      </p:sp>
      <p:sp>
        <p:nvSpPr>
          <p:cNvPr id="15" name="Google Shape;4899;p105">
            <a:extLst>
              <a:ext uri="{FF2B5EF4-FFF2-40B4-BE49-F238E27FC236}">
                <a16:creationId xmlns:a16="http://schemas.microsoft.com/office/drawing/2014/main" id="{525A4E7C-CBBC-D903-DFB5-E99720713BC2}"/>
              </a:ext>
            </a:extLst>
          </p:cNvPr>
          <p:cNvSpPr txBox="1">
            <a:spLocks/>
          </p:cNvSpPr>
          <p:nvPr/>
        </p:nvSpPr>
        <p:spPr>
          <a:xfrm>
            <a:off x="4791879" y="3774961"/>
            <a:ext cx="1799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Anton"/>
                <a:sym typeface="Anton"/>
              </a:rPr>
              <a:t>맞춤 퀘스트</a:t>
            </a:r>
          </a:p>
        </p:txBody>
      </p:sp>
      <p:sp>
        <p:nvSpPr>
          <p:cNvPr id="16" name="Google Shape;4900;p105">
            <a:extLst>
              <a:ext uri="{FF2B5EF4-FFF2-40B4-BE49-F238E27FC236}">
                <a16:creationId xmlns:a16="http://schemas.microsoft.com/office/drawing/2014/main" id="{07B9B22D-0BB8-C1D1-0F15-917447BBE2DE}"/>
              </a:ext>
            </a:extLst>
          </p:cNvPr>
          <p:cNvSpPr/>
          <p:nvPr/>
        </p:nvSpPr>
        <p:spPr>
          <a:xfrm>
            <a:off x="1873276" y="2276750"/>
            <a:ext cx="973800" cy="84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01;p105">
            <a:extLst>
              <a:ext uri="{FF2B5EF4-FFF2-40B4-BE49-F238E27FC236}">
                <a16:creationId xmlns:a16="http://schemas.microsoft.com/office/drawing/2014/main" id="{DCE40981-F571-5097-0BB0-330D39AEF5EB}"/>
              </a:ext>
            </a:extLst>
          </p:cNvPr>
          <p:cNvSpPr/>
          <p:nvPr/>
        </p:nvSpPr>
        <p:spPr>
          <a:xfrm>
            <a:off x="4085091" y="2276750"/>
            <a:ext cx="973800" cy="84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02;p105">
            <a:extLst>
              <a:ext uri="{FF2B5EF4-FFF2-40B4-BE49-F238E27FC236}">
                <a16:creationId xmlns:a16="http://schemas.microsoft.com/office/drawing/2014/main" id="{BEBC57AA-0C85-002B-61C9-1FAD39778A0E}"/>
              </a:ext>
            </a:extLst>
          </p:cNvPr>
          <p:cNvSpPr/>
          <p:nvPr/>
        </p:nvSpPr>
        <p:spPr>
          <a:xfrm>
            <a:off x="6323775" y="2276750"/>
            <a:ext cx="973800" cy="84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903;p105">
            <a:extLst>
              <a:ext uri="{FF2B5EF4-FFF2-40B4-BE49-F238E27FC236}">
                <a16:creationId xmlns:a16="http://schemas.microsoft.com/office/drawing/2014/main" id="{3E6131A6-AC4D-9382-1831-FB347884E17A}"/>
              </a:ext>
            </a:extLst>
          </p:cNvPr>
          <p:cNvSpPr/>
          <p:nvPr/>
        </p:nvSpPr>
        <p:spPr>
          <a:xfrm>
            <a:off x="2979178" y="2937018"/>
            <a:ext cx="973800" cy="84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904;p105">
            <a:extLst>
              <a:ext uri="{FF2B5EF4-FFF2-40B4-BE49-F238E27FC236}">
                <a16:creationId xmlns:a16="http://schemas.microsoft.com/office/drawing/2014/main" id="{EF6A40EE-C14D-83DE-C69A-805F250534FB}"/>
              </a:ext>
            </a:extLst>
          </p:cNvPr>
          <p:cNvSpPr/>
          <p:nvPr/>
        </p:nvSpPr>
        <p:spPr>
          <a:xfrm>
            <a:off x="5204441" y="2935468"/>
            <a:ext cx="973800" cy="84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4905;p105">
            <a:extLst>
              <a:ext uri="{FF2B5EF4-FFF2-40B4-BE49-F238E27FC236}">
                <a16:creationId xmlns:a16="http://schemas.microsoft.com/office/drawing/2014/main" id="{DABC9CF5-C177-E41A-8770-101694AE8CFF}"/>
              </a:ext>
            </a:extLst>
          </p:cNvPr>
          <p:cNvGrpSpPr/>
          <p:nvPr/>
        </p:nvGrpSpPr>
        <p:grpSpPr>
          <a:xfrm>
            <a:off x="6665296" y="2446509"/>
            <a:ext cx="290956" cy="504067"/>
            <a:chOff x="3131825" y="1720300"/>
            <a:chExt cx="324800" cy="562700"/>
          </a:xfrm>
        </p:grpSpPr>
        <p:sp>
          <p:nvSpPr>
            <p:cNvPr id="22" name="Google Shape;4906;p105">
              <a:extLst>
                <a:ext uri="{FF2B5EF4-FFF2-40B4-BE49-F238E27FC236}">
                  <a16:creationId xmlns:a16="http://schemas.microsoft.com/office/drawing/2014/main" id="{9CEF79ED-A6B9-7A78-430A-F151BFBEDAB5}"/>
                </a:ext>
              </a:extLst>
            </p:cNvPr>
            <p:cNvSpPr/>
            <p:nvPr/>
          </p:nvSpPr>
          <p:spPr>
            <a:xfrm>
              <a:off x="3131825" y="1720300"/>
              <a:ext cx="324800" cy="562700"/>
            </a:xfrm>
            <a:custGeom>
              <a:avLst/>
              <a:gdLst/>
              <a:ahLst/>
              <a:cxnLst/>
              <a:rect l="l" t="t" r="r" b="b"/>
              <a:pathLst>
                <a:path w="12992" h="22508" extrusionOk="0">
                  <a:moveTo>
                    <a:pt x="11060" y="661"/>
                  </a:moveTo>
                  <a:cubicBezTo>
                    <a:pt x="11762" y="662"/>
                    <a:pt x="12332" y="1230"/>
                    <a:pt x="12332" y="1933"/>
                  </a:cubicBezTo>
                  <a:lnTo>
                    <a:pt x="12332" y="2508"/>
                  </a:lnTo>
                  <a:lnTo>
                    <a:pt x="660" y="2508"/>
                  </a:lnTo>
                  <a:lnTo>
                    <a:pt x="660" y="1933"/>
                  </a:lnTo>
                  <a:cubicBezTo>
                    <a:pt x="662" y="1230"/>
                    <a:pt x="1230" y="662"/>
                    <a:pt x="1933" y="661"/>
                  </a:cubicBezTo>
                  <a:close/>
                  <a:moveTo>
                    <a:pt x="12333" y="17585"/>
                  </a:moveTo>
                  <a:lnTo>
                    <a:pt x="12333" y="20577"/>
                  </a:lnTo>
                  <a:lnTo>
                    <a:pt x="12332" y="20577"/>
                  </a:lnTo>
                  <a:cubicBezTo>
                    <a:pt x="12332" y="21278"/>
                    <a:pt x="11762" y="21848"/>
                    <a:pt x="11060" y="21850"/>
                  </a:cubicBezTo>
                  <a:lnTo>
                    <a:pt x="1933" y="21850"/>
                  </a:lnTo>
                  <a:cubicBezTo>
                    <a:pt x="1231" y="21848"/>
                    <a:pt x="662" y="21278"/>
                    <a:pt x="662" y="20577"/>
                  </a:cubicBezTo>
                  <a:lnTo>
                    <a:pt x="662" y="17585"/>
                  </a:lnTo>
                  <a:close/>
                  <a:moveTo>
                    <a:pt x="1933" y="1"/>
                  </a:moveTo>
                  <a:cubicBezTo>
                    <a:pt x="866" y="2"/>
                    <a:pt x="3" y="866"/>
                    <a:pt x="2" y="1933"/>
                  </a:cubicBezTo>
                  <a:lnTo>
                    <a:pt x="2" y="5497"/>
                  </a:lnTo>
                  <a:cubicBezTo>
                    <a:pt x="2" y="5709"/>
                    <a:pt x="167" y="5815"/>
                    <a:pt x="332" y="5815"/>
                  </a:cubicBezTo>
                  <a:cubicBezTo>
                    <a:pt x="497" y="5815"/>
                    <a:pt x="662" y="5709"/>
                    <a:pt x="662" y="5497"/>
                  </a:cubicBezTo>
                  <a:lnTo>
                    <a:pt x="662" y="3166"/>
                  </a:lnTo>
                  <a:lnTo>
                    <a:pt x="12255" y="3166"/>
                  </a:lnTo>
                  <a:lnTo>
                    <a:pt x="12255" y="16925"/>
                  </a:lnTo>
                  <a:lnTo>
                    <a:pt x="660" y="16925"/>
                  </a:lnTo>
                  <a:lnTo>
                    <a:pt x="660" y="7078"/>
                  </a:lnTo>
                  <a:cubicBezTo>
                    <a:pt x="660" y="6866"/>
                    <a:pt x="495" y="6760"/>
                    <a:pt x="330" y="6760"/>
                  </a:cubicBezTo>
                  <a:cubicBezTo>
                    <a:pt x="165" y="6760"/>
                    <a:pt x="1" y="6866"/>
                    <a:pt x="1" y="7078"/>
                  </a:cubicBezTo>
                  <a:lnTo>
                    <a:pt x="1" y="20577"/>
                  </a:lnTo>
                  <a:cubicBezTo>
                    <a:pt x="2" y="21644"/>
                    <a:pt x="866" y="22508"/>
                    <a:pt x="1933" y="22508"/>
                  </a:cubicBezTo>
                  <a:lnTo>
                    <a:pt x="11060" y="22508"/>
                  </a:lnTo>
                  <a:cubicBezTo>
                    <a:pt x="12127" y="22506"/>
                    <a:pt x="12992" y="21642"/>
                    <a:pt x="12992" y="20577"/>
                  </a:cubicBezTo>
                  <a:lnTo>
                    <a:pt x="12992" y="1933"/>
                  </a:lnTo>
                  <a:cubicBezTo>
                    <a:pt x="12992" y="866"/>
                    <a:pt x="12127" y="2"/>
                    <a:pt x="11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907;p105">
              <a:extLst>
                <a:ext uri="{FF2B5EF4-FFF2-40B4-BE49-F238E27FC236}">
                  <a16:creationId xmlns:a16="http://schemas.microsoft.com/office/drawing/2014/main" id="{CB4883CD-A1BD-B5E2-A00F-C755F09A5292}"/>
                </a:ext>
              </a:extLst>
            </p:cNvPr>
            <p:cNvSpPr/>
            <p:nvPr/>
          </p:nvSpPr>
          <p:spPr>
            <a:xfrm>
              <a:off x="3255750" y="2174200"/>
              <a:ext cx="80000" cy="76950"/>
            </a:xfrm>
            <a:custGeom>
              <a:avLst/>
              <a:gdLst/>
              <a:ahLst/>
              <a:cxnLst/>
              <a:rect l="l" t="t" r="r" b="b"/>
              <a:pathLst>
                <a:path w="3200" h="3078" extrusionOk="0">
                  <a:moveTo>
                    <a:pt x="1540" y="659"/>
                  </a:moveTo>
                  <a:cubicBezTo>
                    <a:pt x="1895" y="659"/>
                    <a:pt x="2215" y="874"/>
                    <a:pt x="2352" y="1203"/>
                  </a:cubicBezTo>
                  <a:cubicBezTo>
                    <a:pt x="2488" y="1531"/>
                    <a:pt x="2412" y="1909"/>
                    <a:pt x="2162" y="2161"/>
                  </a:cubicBezTo>
                  <a:cubicBezTo>
                    <a:pt x="1993" y="2329"/>
                    <a:pt x="1768" y="2418"/>
                    <a:pt x="1539" y="2418"/>
                  </a:cubicBezTo>
                  <a:cubicBezTo>
                    <a:pt x="1426" y="2418"/>
                    <a:pt x="1312" y="2396"/>
                    <a:pt x="1203" y="2351"/>
                  </a:cubicBezTo>
                  <a:cubicBezTo>
                    <a:pt x="874" y="2215"/>
                    <a:pt x="660" y="1895"/>
                    <a:pt x="660" y="1539"/>
                  </a:cubicBezTo>
                  <a:cubicBezTo>
                    <a:pt x="661" y="1054"/>
                    <a:pt x="1054" y="661"/>
                    <a:pt x="1540" y="659"/>
                  </a:cubicBezTo>
                  <a:close/>
                  <a:moveTo>
                    <a:pt x="1539" y="0"/>
                  </a:moveTo>
                  <a:cubicBezTo>
                    <a:pt x="1341" y="0"/>
                    <a:pt x="1141" y="39"/>
                    <a:pt x="951" y="117"/>
                  </a:cubicBezTo>
                  <a:cubicBezTo>
                    <a:pt x="376" y="355"/>
                    <a:pt x="0" y="916"/>
                    <a:pt x="0" y="1539"/>
                  </a:cubicBezTo>
                  <a:cubicBezTo>
                    <a:pt x="2" y="2389"/>
                    <a:pt x="690" y="3076"/>
                    <a:pt x="1540" y="3078"/>
                  </a:cubicBezTo>
                  <a:cubicBezTo>
                    <a:pt x="2162" y="3078"/>
                    <a:pt x="2723" y="2702"/>
                    <a:pt x="2960" y="2128"/>
                  </a:cubicBezTo>
                  <a:cubicBezTo>
                    <a:pt x="3200" y="1552"/>
                    <a:pt x="3068" y="891"/>
                    <a:pt x="2627" y="451"/>
                  </a:cubicBezTo>
                  <a:cubicBezTo>
                    <a:pt x="2333" y="157"/>
                    <a:pt x="1939" y="0"/>
                    <a:pt x="1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908;p105">
              <a:extLst>
                <a:ext uri="{FF2B5EF4-FFF2-40B4-BE49-F238E27FC236}">
                  <a16:creationId xmlns:a16="http://schemas.microsoft.com/office/drawing/2014/main" id="{E4FA41B5-B74D-F718-4E76-1C1C2BB6A923}"/>
                </a:ext>
              </a:extLst>
            </p:cNvPr>
            <p:cNvSpPr/>
            <p:nvPr/>
          </p:nvSpPr>
          <p:spPr>
            <a:xfrm>
              <a:off x="3247875" y="1752200"/>
              <a:ext cx="92725" cy="16475"/>
            </a:xfrm>
            <a:custGeom>
              <a:avLst/>
              <a:gdLst/>
              <a:ahLst/>
              <a:cxnLst/>
              <a:rect l="l" t="t" r="r" b="b"/>
              <a:pathLst>
                <a:path w="3709" h="659" extrusionOk="0">
                  <a:moveTo>
                    <a:pt x="427" y="1"/>
                  </a:moveTo>
                  <a:cubicBezTo>
                    <a:pt x="1" y="1"/>
                    <a:pt x="1" y="659"/>
                    <a:pt x="427" y="659"/>
                  </a:cubicBezTo>
                  <a:lnTo>
                    <a:pt x="3283" y="659"/>
                  </a:lnTo>
                  <a:cubicBezTo>
                    <a:pt x="3709" y="659"/>
                    <a:pt x="3709" y="1"/>
                    <a:pt x="3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09;p105">
              <a:extLst>
                <a:ext uri="{FF2B5EF4-FFF2-40B4-BE49-F238E27FC236}">
                  <a16:creationId xmlns:a16="http://schemas.microsoft.com/office/drawing/2014/main" id="{FC06CBC4-B516-9B10-57C2-370ABE5D8DF9}"/>
                </a:ext>
              </a:extLst>
            </p:cNvPr>
            <p:cNvSpPr/>
            <p:nvPr/>
          </p:nvSpPr>
          <p:spPr>
            <a:xfrm>
              <a:off x="3196075" y="1874250"/>
              <a:ext cx="199875" cy="198225"/>
            </a:xfrm>
            <a:custGeom>
              <a:avLst/>
              <a:gdLst/>
              <a:ahLst/>
              <a:cxnLst/>
              <a:rect l="l" t="t" r="r" b="b"/>
              <a:pathLst>
                <a:path w="7995" h="7929" extrusionOk="0">
                  <a:moveTo>
                    <a:pt x="6465" y="796"/>
                  </a:moveTo>
                  <a:lnTo>
                    <a:pt x="7167" y="1497"/>
                  </a:lnTo>
                  <a:lnTo>
                    <a:pt x="6746" y="1918"/>
                  </a:lnTo>
                  <a:lnTo>
                    <a:pt x="6045" y="1216"/>
                  </a:lnTo>
                  <a:lnTo>
                    <a:pt x="6465" y="796"/>
                  </a:lnTo>
                  <a:close/>
                  <a:moveTo>
                    <a:pt x="4888" y="994"/>
                  </a:moveTo>
                  <a:lnTo>
                    <a:pt x="6860" y="2965"/>
                  </a:lnTo>
                  <a:lnTo>
                    <a:pt x="6417" y="3407"/>
                  </a:lnTo>
                  <a:lnTo>
                    <a:pt x="4446" y="1438"/>
                  </a:lnTo>
                  <a:lnTo>
                    <a:pt x="4888" y="994"/>
                  </a:lnTo>
                  <a:close/>
                  <a:moveTo>
                    <a:pt x="3656" y="1373"/>
                  </a:moveTo>
                  <a:lnTo>
                    <a:pt x="3656" y="1373"/>
                  </a:lnTo>
                  <a:cubicBezTo>
                    <a:pt x="3651" y="1395"/>
                    <a:pt x="3648" y="1416"/>
                    <a:pt x="3648" y="1438"/>
                  </a:cubicBezTo>
                  <a:cubicBezTo>
                    <a:pt x="3650" y="1525"/>
                    <a:pt x="3685" y="1609"/>
                    <a:pt x="3746" y="1671"/>
                  </a:cubicBezTo>
                  <a:lnTo>
                    <a:pt x="4742" y="2664"/>
                  </a:lnTo>
                  <a:lnTo>
                    <a:pt x="2692" y="4706"/>
                  </a:lnTo>
                  <a:lnTo>
                    <a:pt x="1697" y="3713"/>
                  </a:lnTo>
                  <a:cubicBezTo>
                    <a:pt x="1635" y="3651"/>
                    <a:pt x="1551" y="3617"/>
                    <a:pt x="1465" y="3617"/>
                  </a:cubicBezTo>
                  <a:cubicBezTo>
                    <a:pt x="1445" y="3617"/>
                    <a:pt x="1425" y="3619"/>
                    <a:pt x="1404" y="3623"/>
                  </a:cubicBezTo>
                  <a:cubicBezTo>
                    <a:pt x="1561" y="2450"/>
                    <a:pt x="2484" y="1529"/>
                    <a:pt x="3656" y="1373"/>
                  </a:cubicBezTo>
                  <a:close/>
                  <a:moveTo>
                    <a:pt x="5208" y="3130"/>
                  </a:moveTo>
                  <a:lnTo>
                    <a:pt x="6185" y="4106"/>
                  </a:lnTo>
                  <a:cubicBezTo>
                    <a:pt x="6249" y="4169"/>
                    <a:pt x="6334" y="4202"/>
                    <a:pt x="6418" y="4202"/>
                  </a:cubicBezTo>
                  <a:cubicBezTo>
                    <a:pt x="6484" y="4202"/>
                    <a:pt x="6549" y="4183"/>
                    <a:pt x="6606" y="4143"/>
                  </a:cubicBezTo>
                  <a:lnTo>
                    <a:pt x="6606" y="4143"/>
                  </a:lnTo>
                  <a:cubicBezTo>
                    <a:pt x="6515" y="5448"/>
                    <a:pt x="5475" y="6486"/>
                    <a:pt x="4170" y="6574"/>
                  </a:cubicBezTo>
                  <a:cubicBezTo>
                    <a:pt x="4266" y="6444"/>
                    <a:pt x="4252" y="6263"/>
                    <a:pt x="4137" y="6148"/>
                  </a:cubicBezTo>
                  <a:lnTo>
                    <a:pt x="3158" y="5171"/>
                  </a:lnTo>
                  <a:lnTo>
                    <a:pt x="5208" y="3130"/>
                  </a:lnTo>
                  <a:close/>
                  <a:moveTo>
                    <a:pt x="1465" y="4413"/>
                  </a:moveTo>
                  <a:lnTo>
                    <a:pt x="3438" y="6382"/>
                  </a:lnTo>
                  <a:lnTo>
                    <a:pt x="2995" y="6824"/>
                  </a:lnTo>
                  <a:lnTo>
                    <a:pt x="1023" y="4855"/>
                  </a:lnTo>
                  <a:lnTo>
                    <a:pt x="1465" y="4413"/>
                  </a:lnTo>
                  <a:close/>
                  <a:moveTo>
                    <a:pt x="1249" y="6012"/>
                  </a:moveTo>
                  <a:lnTo>
                    <a:pt x="1951" y="6714"/>
                  </a:lnTo>
                  <a:lnTo>
                    <a:pt x="1530" y="7134"/>
                  </a:lnTo>
                  <a:lnTo>
                    <a:pt x="829" y="6432"/>
                  </a:lnTo>
                  <a:lnTo>
                    <a:pt x="1249" y="6012"/>
                  </a:lnTo>
                  <a:close/>
                  <a:moveTo>
                    <a:pt x="6465" y="0"/>
                  </a:moveTo>
                  <a:cubicBezTo>
                    <a:pt x="6381" y="0"/>
                    <a:pt x="6296" y="33"/>
                    <a:pt x="6232" y="97"/>
                  </a:cubicBezTo>
                  <a:lnTo>
                    <a:pt x="5579" y="751"/>
                  </a:lnTo>
                  <a:lnTo>
                    <a:pt x="5123" y="294"/>
                  </a:lnTo>
                  <a:cubicBezTo>
                    <a:pt x="5058" y="230"/>
                    <a:pt x="4974" y="199"/>
                    <a:pt x="4889" y="199"/>
                  </a:cubicBezTo>
                  <a:cubicBezTo>
                    <a:pt x="4805" y="199"/>
                    <a:pt x="4720" y="230"/>
                    <a:pt x="4656" y="294"/>
                  </a:cubicBezTo>
                  <a:lnTo>
                    <a:pt x="4252" y="700"/>
                  </a:lnTo>
                  <a:cubicBezTo>
                    <a:pt x="4171" y="694"/>
                    <a:pt x="4090" y="691"/>
                    <a:pt x="4009" y="691"/>
                  </a:cubicBezTo>
                  <a:cubicBezTo>
                    <a:pt x="3113" y="691"/>
                    <a:pt x="2251" y="1057"/>
                    <a:pt x="1628" y="1711"/>
                  </a:cubicBezTo>
                  <a:cubicBezTo>
                    <a:pt x="1071" y="2296"/>
                    <a:pt x="668" y="3250"/>
                    <a:pt x="737" y="4208"/>
                  </a:cubicBezTo>
                  <a:lnTo>
                    <a:pt x="324" y="4622"/>
                  </a:lnTo>
                  <a:cubicBezTo>
                    <a:pt x="197" y="4751"/>
                    <a:pt x="197" y="4958"/>
                    <a:pt x="324" y="5088"/>
                  </a:cubicBezTo>
                  <a:lnTo>
                    <a:pt x="782" y="5547"/>
                  </a:lnTo>
                  <a:lnTo>
                    <a:pt x="130" y="6199"/>
                  </a:lnTo>
                  <a:cubicBezTo>
                    <a:pt x="1" y="6326"/>
                    <a:pt x="1" y="6535"/>
                    <a:pt x="130" y="6664"/>
                  </a:cubicBezTo>
                  <a:lnTo>
                    <a:pt x="130" y="6666"/>
                  </a:lnTo>
                  <a:lnTo>
                    <a:pt x="1298" y="7833"/>
                  </a:lnTo>
                  <a:cubicBezTo>
                    <a:pt x="1363" y="7897"/>
                    <a:pt x="1447" y="7928"/>
                    <a:pt x="1531" y="7928"/>
                  </a:cubicBezTo>
                  <a:cubicBezTo>
                    <a:pt x="1615" y="7928"/>
                    <a:pt x="1699" y="7897"/>
                    <a:pt x="1764" y="7833"/>
                  </a:cubicBezTo>
                  <a:lnTo>
                    <a:pt x="2418" y="7179"/>
                  </a:lnTo>
                  <a:lnTo>
                    <a:pt x="2763" y="7524"/>
                  </a:lnTo>
                  <a:cubicBezTo>
                    <a:pt x="2827" y="7587"/>
                    <a:pt x="2911" y="7619"/>
                    <a:pt x="2995" y="7619"/>
                  </a:cubicBezTo>
                  <a:cubicBezTo>
                    <a:pt x="3079" y="7619"/>
                    <a:pt x="3163" y="7587"/>
                    <a:pt x="3228" y="7524"/>
                  </a:cubicBezTo>
                  <a:lnTo>
                    <a:pt x="3544" y="7208"/>
                  </a:lnTo>
                  <a:cubicBezTo>
                    <a:pt x="3693" y="7230"/>
                    <a:pt x="3846" y="7240"/>
                    <a:pt x="3998" y="7240"/>
                  </a:cubicBezTo>
                  <a:cubicBezTo>
                    <a:pt x="5804" y="7240"/>
                    <a:pt x="7273" y="5771"/>
                    <a:pt x="7273" y="3965"/>
                  </a:cubicBezTo>
                  <a:cubicBezTo>
                    <a:pt x="7273" y="3814"/>
                    <a:pt x="7263" y="3665"/>
                    <a:pt x="7242" y="3515"/>
                  </a:cubicBezTo>
                  <a:lnTo>
                    <a:pt x="7561" y="3197"/>
                  </a:lnTo>
                  <a:cubicBezTo>
                    <a:pt x="7687" y="3068"/>
                    <a:pt x="7687" y="2860"/>
                    <a:pt x="7561" y="2730"/>
                  </a:cubicBezTo>
                  <a:lnTo>
                    <a:pt x="7213" y="2383"/>
                  </a:lnTo>
                  <a:lnTo>
                    <a:pt x="7866" y="1731"/>
                  </a:lnTo>
                  <a:cubicBezTo>
                    <a:pt x="7995" y="1602"/>
                    <a:pt x="7995" y="1395"/>
                    <a:pt x="7866" y="1266"/>
                  </a:cubicBezTo>
                  <a:lnTo>
                    <a:pt x="6699" y="97"/>
                  </a:lnTo>
                  <a:cubicBezTo>
                    <a:pt x="6634" y="33"/>
                    <a:pt x="6550" y="0"/>
                    <a:pt x="6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910;p105">
            <a:extLst>
              <a:ext uri="{FF2B5EF4-FFF2-40B4-BE49-F238E27FC236}">
                <a16:creationId xmlns:a16="http://schemas.microsoft.com/office/drawing/2014/main" id="{AFF982BE-5BC5-BCAA-3649-EB231B4E6F68}"/>
              </a:ext>
            </a:extLst>
          </p:cNvPr>
          <p:cNvGrpSpPr/>
          <p:nvPr/>
        </p:nvGrpSpPr>
        <p:grpSpPr>
          <a:xfrm>
            <a:off x="2101547" y="2465123"/>
            <a:ext cx="517257" cy="503999"/>
            <a:chOff x="2349950" y="2508550"/>
            <a:chExt cx="577425" cy="562625"/>
          </a:xfrm>
        </p:grpSpPr>
        <p:sp>
          <p:nvSpPr>
            <p:cNvPr id="27" name="Google Shape;4911;p105">
              <a:extLst>
                <a:ext uri="{FF2B5EF4-FFF2-40B4-BE49-F238E27FC236}">
                  <a16:creationId xmlns:a16="http://schemas.microsoft.com/office/drawing/2014/main" id="{D7BD7B9E-C411-BD7E-EAE1-24D2F9097B36}"/>
                </a:ext>
              </a:extLst>
            </p:cNvPr>
            <p:cNvSpPr/>
            <p:nvPr/>
          </p:nvSpPr>
          <p:spPr>
            <a:xfrm>
              <a:off x="2349950" y="2508550"/>
              <a:ext cx="577425" cy="562625"/>
            </a:xfrm>
            <a:custGeom>
              <a:avLst/>
              <a:gdLst/>
              <a:ahLst/>
              <a:cxnLst/>
              <a:rect l="l" t="t" r="r" b="b"/>
              <a:pathLst>
                <a:path w="23097" h="22505" extrusionOk="0">
                  <a:moveTo>
                    <a:pt x="15376" y="5560"/>
                  </a:moveTo>
                  <a:cubicBezTo>
                    <a:pt x="15599" y="5560"/>
                    <a:pt x="15824" y="5623"/>
                    <a:pt x="16022" y="5755"/>
                  </a:cubicBezTo>
                  <a:cubicBezTo>
                    <a:pt x="16097" y="5806"/>
                    <a:pt x="16172" y="5856"/>
                    <a:pt x="16246" y="5906"/>
                  </a:cubicBezTo>
                  <a:cubicBezTo>
                    <a:pt x="16291" y="6107"/>
                    <a:pt x="16406" y="6841"/>
                    <a:pt x="15881" y="7605"/>
                  </a:cubicBezTo>
                  <a:cubicBezTo>
                    <a:pt x="15124" y="8709"/>
                    <a:pt x="13348" y="9404"/>
                    <a:pt x="10743" y="9618"/>
                  </a:cubicBezTo>
                  <a:cubicBezTo>
                    <a:pt x="10759" y="9354"/>
                    <a:pt x="10768" y="9099"/>
                    <a:pt x="10771" y="8857"/>
                  </a:cubicBezTo>
                  <a:cubicBezTo>
                    <a:pt x="12318" y="8605"/>
                    <a:pt x="13118" y="7629"/>
                    <a:pt x="13960" y="6599"/>
                  </a:cubicBezTo>
                  <a:cubicBezTo>
                    <a:pt x="14131" y="6391"/>
                    <a:pt x="14307" y="6177"/>
                    <a:pt x="14492" y="5962"/>
                  </a:cubicBezTo>
                  <a:cubicBezTo>
                    <a:pt x="14722" y="5698"/>
                    <a:pt x="15047" y="5560"/>
                    <a:pt x="15376" y="5560"/>
                  </a:cubicBezTo>
                  <a:close/>
                  <a:moveTo>
                    <a:pt x="17006" y="6435"/>
                  </a:moveTo>
                  <a:lnTo>
                    <a:pt x="17006" y="6435"/>
                  </a:lnTo>
                  <a:cubicBezTo>
                    <a:pt x="18720" y="7660"/>
                    <a:pt x="19833" y="8701"/>
                    <a:pt x="20107" y="9353"/>
                  </a:cubicBezTo>
                  <a:cubicBezTo>
                    <a:pt x="20451" y="10165"/>
                    <a:pt x="20378" y="11051"/>
                    <a:pt x="19898" y="11910"/>
                  </a:cubicBezTo>
                  <a:cubicBezTo>
                    <a:pt x="19433" y="12747"/>
                    <a:pt x="18595" y="13515"/>
                    <a:pt x="17531" y="14086"/>
                  </a:cubicBezTo>
                  <a:cubicBezTo>
                    <a:pt x="16542" y="11254"/>
                    <a:pt x="16861" y="7639"/>
                    <a:pt x="17006" y="6435"/>
                  </a:cubicBezTo>
                  <a:close/>
                  <a:moveTo>
                    <a:pt x="16193" y="8277"/>
                  </a:moveTo>
                  <a:lnTo>
                    <a:pt x="16193" y="8277"/>
                  </a:lnTo>
                  <a:cubicBezTo>
                    <a:pt x="16123" y="9989"/>
                    <a:pt x="16209" y="12350"/>
                    <a:pt x="16933" y="14375"/>
                  </a:cubicBezTo>
                  <a:cubicBezTo>
                    <a:pt x="16936" y="14382"/>
                    <a:pt x="16939" y="14388"/>
                    <a:pt x="16942" y="14394"/>
                  </a:cubicBezTo>
                  <a:cubicBezTo>
                    <a:pt x="16573" y="14589"/>
                    <a:pt x="16226" y="14781"/>
                    <a:pt x="15894" y="14976"/>
                  </a:cubicBezTo>
                  <a:cubicBezTo>
                    <a:pt x="15298" y="14575"/>
                    <a:pt x="14360" y="14199"/>
                    <a:pt x="12941" y="14199"/>
                  </a:cubicBezTo>
                  <a:cubicBezTo>
                    <a:pt x="12571" y="14199"/>
                    <a:pt x="12168" y="14225"/>
                    <a:pt x="11730" y="14282"/>
                  </a:cubicBezTo>
                  <a:cubicBezTo>
                    <a:pt x="10845" y="14401"/>
                    <a:pt x="9976" y="14624"/>
                    <a:pt x="9143" y="14946"/>
                  </a:cubicBezTo>
                  <a:cubicBezTo>
                    <a:pt x="9221" y="14831"/>
                    <a:pt x="9299" y="14707"/>
                    <a:pt x="9379" y="14575"/>
                  </a:cubicBezTo>
                  <a:cubicBezTo>
                    <a:pt x="10185" y="13222"/>
                    <a:pt x="10546" y="11665"/>
                    <a:pt x="10690" y="10285"/>
                  </a:cubicBezTo>
                  <a:lnTo>
                    <a:pt x="10692" y="10285"/>
                  </a:lnTo>
                  <a:cubicBezTo>
                    <a:pt x="13372" y="10079"/>
                    <a:pt x="15218" y="9404"/>
                    <a:pt x="16193" y="8277"/>
                  </a:cubicBezTo>
                  <a:close/>
                  <a:moveTo>
                    <a:pt x="12921" y="14865"/>
                  </a:moveTo>
                  <a:cubicBezTo>
                    <a:pt x="13788" y="14865"/>
                    <a:pt x="14607" y="15014"/>
                    <a:pt x="15263" y="15365"/>
                  </a:cubicBezTo>
                  <a:cubicBezTo>
                    <a:pt x="14414" y="15913"/>
                    <a:pt x="13632" y="16529"/>
                    <a:pt x="12744" y="17386"/>
                  </a:cubicBezTo>
                  <a:cubicBezTo>
                    <a:pt x="10826" y="19233"/>
                    <a:pt x="8357" y="20409"/>
                    <a:pt x="5789" y="20696"/>
                  </a:cubicBezTo>
                  <a:cubicBezTo>
                    <a:pt x="5245" y="20756"/>
                    <a:pt x="4715" y="20785"/>
                    <a:pt x="4218" y="20785"/>
                  </a:cubicBezTo>
                  <a:cubicBezTo>
                    <a:pt x="2432" y="20785"/>
                    <a:pt x="1067" y="20412"/>
                    <a:pt x="929" y="19811"/>
                  </a:cubicBezTo>
                  <a:cubicBezTo>
                    <a:pt x="775" y="19140"/>
                    <a:pt x="1232" y="18573"/>
                    <a:pt x="2560" y="17790"/>
                  </a:cubicBezTo>
                  <a:cubicBezTo>
                    <a:pt x="3007" y="17526"/>
                    <a:pt x="3542" y="17247"/>
                    <a:pt x="4118" y="16960"/>
                  </a:cubicBezTo>
                  <a:cubicBezTo>
                    <a:pt x="4295" y="17023"/>
                    <a:pt x="4707" y="17148"/>
                    <a:pt x="5282" y="17148"/>
                  </a:cubicBezTo>
                  <a:cubicBezTo>
                    <a:pt x="5974" y="17148"/>
                    <a:pt x="6900" y="16967"/>
                    <a:pt x="7932" y="16287"/>
                  </a:cubicBezTo>
                  <a:cubicBezTo>
                    <a:pt x="9125" y="15501"/>
                    <a:pt x="11126" y="14865"/>
                    <a:pt x="12921" y="14865"/>
                  </a:cubicBezTo>
                  <a:close/>
                  <a:moveTo>
                    <a:pt x="11269" y="0"/>
                  </a:moveTo>
                  <a:cubicBezTo>
                    <a:pt x="11037" y="0"/>
                    <a:pt x="10807" y="260"/>
                    <a:pt x="10977" y="511"/>
                  </a:cubicBezTo>
                  <a:lnTo>
                    <a:pt x="14212" y="5318"/>
                  </a:lnTo>
                  <a:cubicBezTo>
                    <a:pt x="13595" y="5829"/>
                    <a:pt x="13173" y="6581"/>
                    <a:pt x="12608" y="7151"/>
                  </a:cubicBezTo>
                  <a:cubicBezTo>
                    <a:pt x="12093" y="7670"/>
                    <a:pt x="11485" y="8053"/>
                    <a:pt x="10759" y="8190"/>
                  </a:cubicBezTo>
                  <a:cubicBezTo>
                    <a:pt x="10705" y="7426"/>
                    <a:pt x="10463" y="6340"/>
                    <a:pt x="9518" y="6296"/>
                  </a:cubicBezTo>
                  <a:lnTo>
                    <a:pt x="5326" y="141"/>
                  </a:lnTo>
                  <a:cubicBezTo>
                    <a:pt x="5257" y="42"/>
                    <a:pt x="5165" y="0"/>
                    <a:pt x="5072" y="0"/>
                  </a:cubicBezTo>
                  <a:cubicBezTo>
                    <a:pt x="4840" y="0"/>
                    <a:pt x="4609" y="262"/>
                    <a:pt x="4780" y="513"/>
                  </a:cubicBezTo>
                  <a:lnTo>
                    <a:pt x="8880" y="6530"/>
                  </a:lnTo>
                  <a:cubicBezTo>
                    <a:pt x="8570" y="6817"/>
                    <a:pt x="8354" y="7367"/>
                    <a:pt x="8192" y="8274"/>
                  </a:cubicBezTo>
                  <a:cubicBezTo>
                    <a:pt x="8149" y="8513"/>
                    <a:pt x="8340" y="8653"/>
                    <a:pt x="8527" y="8653"/>
                  </a:cubicBezTo>
                  <a:cubicBezTo>
                    <a:pt x="8669" y="8653"/>
                    <a:pt x="8808" y="8572"/>
                    <a:pt x="8840" y="8392"/>
                  </a:cubicBezTo>
                  <a:cubicBezTo>
                    <a:pt x="8895" y="8085"/>
                    <a:pt x="9019" y="6961"/>
                    <a:pt x="9514" y="6961"/>
                  </a:cubicBezTo>
                  <a:cubicBezTo>
                    <a:pt x="9540" y="6961"/>
                    <a:pt x="9567" y="6965"/>
                    <a:pt x="9595" y="6971"/>
                  </a:cubicBezTo>
                  <a:cubicBezTo>
                    <a:pt x="9969" y="7057"/>
                    <a:pt x="10124" y="7970"/>
                    <a:pt x="10111" y="8561"/>
                  </a:cubicBezTo>
                  <a:cubicBezTo>
                    <a:pt x="10111" y="8563"/>
                    <a:pt x="10111" y="8564"/>
                    <a:pt x="10111" y="8566"/>
                  </a:cubicBezTo>
                  <a:lnTo>
                    <a:pt x="10111" y="8570"/>
                  </a:lnTo>
                  <a:cubicBezTo>
                    <a:pt x="10120" y="10130"/>
                    <a:pt x="9905" y="12371"/>
                    <a:pt x="8837" y="14196"/>
                  </a:cubicBezTo>
                  <a:cubicBezTo>
                    <a:pt x="8205" y="15274"/>
                    <a:pt x="7562" y="15704"/>
                    <a:pt x="7548" y="15714"/>
                  </a:cubicBezTo>
                  <a:cubicBezTo>
                    <a:pt x="7507" y="15739"/>
                    <a:pt x="7474" y="15774"/>
                    <a:pt x="7448" y="15813"/>
                  </a:cubicBezTo>
                  <a:cubicBezTo>
                    <a:pt x="6591" y="16349"/>
                    <a:pt x="5836" y="16491"/>
                    <a:pt x="5281" y="16491"/>
                  </a:cubicBezTo>
                  <a:cubicBezTo>
                    <a:pt x="5210" y="16491"/>
                    <a:pt x="5142" y="16488"/>
                    <a:pt x="5078" y="16484"/>
                  </a:cubicBezTo>
                  <a:lnTo>
                    <a:pt x="5089" y="16478"/>
                  </a:lnTo>
                  <a:cubicBezTo>
                    <a:pt x="5578" y="16239"/>
                    <a:pt x="6027" y="15887"/>
                    <a:pt x="6438" y="15420"/>
                  </a:cubicBezTo>
                  <a:lnTo>
                    <a:pt x="6935" y="15649"/>
                  </a:lnTo>
                  <a:cubicBezTo>
                    <a:pt x="6984" y="15672"/>
                    <a:pt x="7031" y="15682"/>
                    <a:pt x="7076" y="15682"/>
                  </a:cubicBezTo>
                  <a:cubicBezTo>
                    <a:pt x="7381" y="15682"/>
                    <a:pt x="7547" y="15205"/>
                    <a:pt x="7210" y="15050"/>
                  </a:cubicBezTo>
                  <a:lnTo>
                    <a:pt x="6854" y="14887"/>
                  </a:lnTo>
                  <a:cubicBezTo>
                    <a:pt x="7123" y="14497"/>
                    <a:pt x="7357" y="14085"/>
                    <a:pt x="7555" y="13654"/>
                  </a:cubicBezTo>
                  <a:lnTo>
                    <a:pt x="8267" y="13904"/>
                  </a:lnTo>
                  <a:cubicBezTo>
                    <a:pt x="8307" y="13917"/>
                    <a:pt x="8345" y="13924"/>
                    <a:pt x="8381" y="13924"/>
                  </a:cubicBezTo>
                  <a:cubicBezTo>
                    <a:pt x="8706" y="13924"/>
                    <a:pt x="8846" y="13407"/>
                    <a:pt x="8485" y="13280"/>
                  </a:cubicBezTo>
                  <a:lnTo>
                    <a:pt x="7815" y="13047"/>
                  </a:lnTo>
                  <a:cubicBezTo>
                    <a:pt x="7990" y="12596"/>
                    <a:pt x="8141" y="12135"/>
                    <a:pt x="8266" y="11668"/>
                  </a:cubicBezTo>
                  <a:lnTo>
                    <a:pt x="9002" y="11867"/>
                  </a:lnTo>
                  <a:cubicBezTo>
                    <a:pt x="9034" y="11875"/>
                    <a:pt x="9064" y="11879"/>
                    <a:pt x="9092" y="11879"/>
                  </a:cubicBezTo>
                  <a:cubicBezTo>
                    <a:pt x="9428" y="11879"/>
                    <a:pt x="9553" y="11333"/>
                    <a:pt x="9173" y="11230"/>
                  </a:cubicBezTo>
                  <a:lnTo>
                    <a:pt x="8422" y="11027"/>
                  </a:lnTo>
                  <a:cubicBezTo>
                    <a:pt x="8509" y="10637"/>
                    <a:pt x="8583" y="10234"/>
                    <a:pt x="8644" y="9821"/>
                  </a:cubicBezTo>
                  <a:cubicBezTo>
                    <a:pt x="8678" y="9587"/>
                    <a:pt x="8491" y="9454"/>
                    <a:pt x="8309" y="9454"/>
                  </a:cubicBezTo>
                  <a:cubicBezTo>
                    <a:pt x="8162" y="9454"/>
                    <a:pt x="8019" y="9539"/>
                    <a:pt x="7992" y="9726"/>
                  </a:cubicBezTo>
                  <a:cubicBezTo>
                    <a:pt x="7751" y="11371"/>
                    <a:pt x="7296" y="13083"/>
                    <a:pt x="6339" y="14466"/>
                  </a:cubicBezTo>
                  <a:cubicBezTo>
                    <a:pt x="5352" y="15896"/>
                    <a:pt x="3670" y="16373"/>
                    <a:pt x="2225" y="17223"/>
                  </a:cubicBezTo>
                  <a:cubicBezTo>
                    <a:pt x="1049" y="17915"/>
                    <a:pt x="1" y="18725"/>
                    <a:pt x="285" y="19959"/>
                  </a:cubicBezTo>
                  <a:cubicBezTo>
                    <a:pt x="501" y="20896"/>
                    <a:pt x="1181" y="21455"/>
                    <a:pt x="2071" y="21857"/>
                  </a:cubicBezTo>
                  <a:cubicBezTo>
                    <a:pt x="3126" y="22333"/>
                    <a:pt x="4295" y="22504"/>
                    <a:pt x="5477" y="22504"/>
                  </a:cubicBezTo>
                  <a:cubicBezTo>
                    <a:pt x="6686" y="22504"/>
                    <a:pt x="7908" y="22325"/>
                    <a:pt x="9035" y="22108"/>
                  </a:cubicBezTo>
                  <a:cubicBezTo>
                    <a:pt x="11138" y="21703"/>
                    <a:pt x="13448" y="20300"/>
                    <a:pt x="14927" y="18531"/>
                  </a:cubicBezTo>
                  <a:cubicBezTo>
                    <a:pt x="16267" y="16928"/>
                    <a:pt x="18253" y="16565"/>
                    <a:pt x="20049" y="15711"/>
                  </a:cubicBezTo>
                  <a:cubicBezTo>
                    <a:pt x="20383" y="15553"/>
                    <a:pt x="20213" y="15081"/>
                    <a:pt x="19910" y="15081"/>
                  </a:cubicBezTo>
                  <a:cubicBezTo>
                    <a:pt x="19865" y="15081"/>
                    <a:pt x="19816" y="15092"/>
                    <a:pt x="19766" y="15116"/>
                  </a:cubicBezTo>
                  <a:cubicBezTo>
                    <a:pt x="17870" y="16017"/>
                    <a:pt x="15836" y="16416"/>
                    <a:pt x="14421" y="18109"/>
                  </a:cubicBezTo>
                  <a:cubicBezTo>
                    <a:pt x="13035" y="19768"/>
                    <a:pt x="10872" y="21083"/>
                    <a:pt x="8911" y="21461"/>
                  </a:cubicBezTo>
                  <a:cubicBezTo>
                    <a:pt x="7910" y="21653"/>
                    <a:pt x="6704" y="21818"/>
                    <a:pt x="5513" y="21818"/>
                  </a:cubicBezTo>
                  <a:cubicBezTo>
                    <a:pt x="4439" y="21818"/>
                    <a:pt x="3377" y="21684"/>
                    <a:pt x="2486" y="21316"/>
                  </a:cubicBezTo>
                  <a:lnTo>
                    <a:pt x="2486" y="21316"/>
                  </a:lnTo>
                  <a:cubicBezTo>
                    <a:pt x="3102" y="21417"/>
                    <a:pt x="3724" y="21466"/>
                    <a:pt x="4346" y="21466"/>
                  </a:cubicBezTo>
                  <a:cubicBezTo>
                    <a:pt x="7610" y="21466"/>
                    <a:pt x="10856" y="20119"/>
                    <a:pt x="13200" y="17860"/>
                  </a:cubicBezTo>
                  <a:cubicBezTo>
                    <a:pt x="14552" y="16560"/>
                    <a:pt x="16065" y="15584"/>
                    <a:pt x="17719" y="14733"/>
                  </a:cubicBezTo>
                  <a:cubicBezTo>
                    <a:pt x="18969" y="14089"/>
                    <a:pt x="19921" y="13225"/>
                    <a:pt x="20474" y="12232"/>
                  </a:cubicBezTo>
                  <a:cubicBezTo>
                    <a:pt x="20833" y="11587"/>
                    <a:pt x="21001" y="10927"/>
                    <a:pt x="20978" y="10279"/>
                  </a:cubicBezTo>
                  <a:lnTo>
                    <a:pt x="20978" y="10279"/>
                  </a:lnTo>
                  <a:cubicBezTo>
                    <a:pt x="21303" y="10494"/>
                    <a:pt x="21665" y="10800"/>
                    <a:pt x="21844" y="11158"/>
                  </a:cubicBezTo>
                  <a:cubicBezTo>
                    <a:pt x="22261" y="11991"/>
                    <a:pt x="22244" y="13272"/>
                    <a:pt x="20952" y="14366"/>
                  </a:cubicBezTo>
                  <a:cubicBezTo>
                    <a:pt x="20692" y="14587"/>
                    <a:pt x="20912" y="14949"/>
                    <a:pt x="21175" y="14949"/>
                  </a:cubicBezTo>
                  <a:cubicBezTo>
                    <a:pt x="21243" y="14949"/>
                    <a:pt x="21313" y="14925"/>
                    <a:pt x="21378" y="14869"/>
                  </a:cubicBezTo>
                  <a:cubicBezTo>
                    <a:pt x="22683" y="13764"/>
                    <a:pt x="23096" y="12192"/>
                    <a:pt x="22434" y="10862"/>
                  </a:cubicBezTo>
                  <a:cubicBezTo>
                    <a:pt x="22054" y="10104"/>
                    <a:pt x="21183" y="9610"/>
                    <a:pt x="20838" y="9437"/>
                  </a:cubicBezTo>
                  <a:cubicBezTo>
                    <a:pt x="20801" y="9323"/>
                    <a:pt x="20761" y="9208"/>
                    <a:pt x="20714" y="9096"/>
                  </a:cubicBezTo>
                  <a:cubicBezTo>
                    <a:pt x="20229" y="7944"/>
                    <a:pt x="18093" y="6346"/>
                    <a:pt x="16388" y="5208"/>
                  </a:cubicBezTo>
                  <a:cubicBezTo>
                    <a:pt x="16085" y="5006"/>
                    <a:pt x="15732" y="4902"/>
                    <a:pt x="15376" y="4902"/>
                  </a:cubicBezTo>
                  <a:cubicBezTo>
                    <a:pt x="15180" y="4902"/>
                    <a:pt x="14982" y="4933"/>
                    <a:pt x="14791" y="4998"/>
                  </a:cubicBezTo>
                  <a:lnTo>
                    <a:pt x="11523" y="143"/>
                  </a:lnTo>
                  <a:cubicBezTo>
                    <a:pt x="11455" y="42"/>
                    <a:pt x="11362" y="0"/>
                    <a:pt x="11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912;p105">
              <a:extLst>
                <a:ext uri="{FF2B5EF4-FFF2-40B4-BE49-F238E27FC236}">
                  <a16:creationId xmlns:a16="http://schemas.microsoft.com/office/drawing/2014/main" id="{E185F455-A25F-E4C3-7007-1EEDA923A63F}"/>
                </a:ext>
              </a:extLst>
            </p:cNvPr>
            <p:cNvSpPr/>
            <p:nvPr/>
          </p:nvSpPr>
          <p:spPr>
            <a:xfrm>
              <a:off x="2695275" y="2531000"/>
              <a:ext cx="177325" cy="16500"/>
            </a:xfrm>
            <a:custGeom>
              <a:avLst/>
              <a:gdLst/>
              <a:ahLst/>
              <a:cxnLst/>
              <a:rect l="l" t="t" r="r" b="b"/>
              <a:pathLst>
                <a:path w="7093" h="660" extrusionOk="0">
                  <a:moveTo>
                    <a:pt x="425" y="0"/>
                  </a:moveTo>
                  <a:cubicBezTo>
                    <a:pt x="1" y="0"/>
                    <a:pt x="1" y="660"/>
                    <a:pt x="425" y="660"/>
                  </a:cubicBezTo>
                  <a:lnTo>
                    <a:pt x="6666" y="660"/>
                  </a:lnTo>
                  <a:cubicBezTo>
                    <a:pt x="7093" y="660"/>
                    <a:pt x="7093" y="0"/>
                    <a:pt x="6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913;p105">
              <a:extLst>
                <a:ext uri="{FF2B5EF4-FFF2-40B4-BE49-F238E27FC236}">
                  <a16:creationId xmlns:a16="http://schemas.microsoft.com/office/drawing/2014/main" id="{7A41C557-3CBB-EDBC-F675-F2785A455CAC}"/>
                </a:ext>
              </a:extLst>
            </p:cNvPr>
            <p:cNvSpPr/>
            <p:nvPr/>
          </p:nvSpPr>
          <p:spPr>
            <a:xfrm>
              <a:off x="2817425" y="2605725"/>
              <a:ext cx="103525" cy="16525"/>
            </a:xfrm>
            <a:custGeom>
              <a:avLst/>
              <a:gdLst/>
              <a:ahLst/>
              <a:cxnLst/>
              <a:rect l="l" t="t" r="r" b="b"/>
              <a:pathLst>
                <a:path w="4141" h="661" extrusionOk="0">
                  <a:moveTo>
                    <a:pt x="331" y="1"/>
                  </a:moveTo>
                  <a:cubicBezTo>
                    <a:pt x="148" y="1"/>
                    <a:pt x="0" y="148"/>
                    <a:pt x="2" y="330"/>
                  </a:cubicBezTo>
                  <a:cubicBezTo>
                    <a:pt x="0" y="512"/>
                    <a:pt x="148" y="660"/>
                    <a:pt x="331" y="660"/>
                  </a:cubicBezTo>
                  <a:lnTo>
                    <a:pt x="3714" y="660"/>
                  </a:lnTo>
                  <a:cubicBezTo>
                    <a:pt x="4141" y="660"/>
                    <a:pt x="4141" y="1"/>
                    <a:pt x="3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914;p105">
              <a:extLst>
                <a:ext uri="{FF2B5EF4-FFF2-40B4-BE49-F238E27FC236}">
                  <a16:creationId xmlns:a16="http://schemas.microsoft.com/office/drawing/2014/main" id="{9475ADCD-AE5F-DCD4-A59E-87449EC4623E}"/>
                </a:ext>
              </a:extLst>
            </p:cNvPr>
            <p:cNvSpPr/>
            <p:nvPr/>
          </p:nvSpPr>
          <p:spPr>
            <a:xfrm>
              <a:off x="2815075" y="2962825"/>
              <a:ext cx="105875" cy="16525"/>
            </a:xfrm>
            <a:custGeom>
              <a:avLst/>
              <a:gdLst/>
              <a:ahLst/>
              <a:cxnLst/>
              <a:rect l="l" t="t" r="r" b="b"/>
              <a:pathLst>
                <a:path w="4235" h="661" extrusionOk="0">
                  <a:moveTo>
                    <a:pt x="425" y="1"/>
                  </a:moveTo>
                  <a:cubicBezTo>
                    <a:pt x="0" y="1"/>
                    <a:pt x="0" y="660"/>
                    <a:pt x="425" y="660"/>
                  </a:cubicBezTo>
                  <a:lnTo>
                    <a:pt x="3808" y="660"/>
                  </a:lnTo>
                  <a:cubicBezTo>
                    <a:pt x="4235" y="660"/>
                    <a:pt x="4235" y="1"/>
                    <a:pt x="3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915;p105">
              <a:extLst>
                <a:ext uri="{FF2B5EF4-FFF2-40B4-BE49-F238E27FC236}">
                  <a16:creationId xmlns:a16="http://schemas.microsoft.com/office/drawing/2014/main" id="{04781A4C-F662-A84A-A7DB-5B8A29388C43}"/>
                </a:ext>
              </a:extLst>
            </p:cNvPr>
            <p:cNvSpPr/>
            <p:nvPr/>
          </p:nvSpPr>
          <p:spPr>
            <a:xfrm>
              <a:off x="2683875" y="3031875"/>
              <a:ext cx="66775" cy="16700"/>
            </a:xfrm>
            <a:custGeom>
              <a:avLst/>
              <a:gdLst/>
              <a:ahLst/>
              <a:cxnLst/>
              <a:rect l="l" t="t" r="r" b="b"/>
              <a:pathLst>
                <a:path w="2671" h="668" extrusionOk="0">
                  <a:moveTo>
                    <a:pt x="2243" y="0"/>
                  </a:moveTo>
                  <a:lnTo>
                    <a:pt x="419" y="8"/>
                  </a:lnTo>
                  <a:cubicBezTo>
                    <a:pt x="0" y="10"/>
                    <a:pt x="0" y="667"/>
                    <a:pt x="422" y="667"/>
                  </a:cubicBezTo>
                  <a:lnTo>
                    <a:pt x="2246" y="660"/>
                  </a:lnTo>
                  <a:cubicBezTo>
                    <a:pt x="2670" y="657"/>
                    <a:pt x="2669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916;p105">
              <a:extLst>
                <a:ext uri="{FF2B5EF4-FFF2-40B4-BE49-F238E27FC236}">
                  <a16:creationId xmlns:a16="http://schemas.microsoft.com/office/drawing/2014/main" id="{3B205733-DB11-08FB-769A-615D0D738734}"/>
                </a:ext>
              </a:extLst>
            </p:cNvPr>
            <p:cNvSpPr/>
            <p:nvPr/>
          </p:nvSpPr>
          <p:spPr>
            <a:xfrm>
              <a:off x="2771925" y="3031750"/>
              <a:ext cx="120800" cy="16825"/>
            </a:xfrm>
            <a:custGeom>
              <a:avLst/>
              <a:gdLst/>
              <a:ahLst/>
              <a:cxnLst/>
              <a:rect l="l" t="t" r="r" b="b"/>
              <a:pathLst>
                <a:path w="4832" h="673" extrusionOk="0">
                  <a:moveTo>
                    <a:pt x="4405" y="1"/>
                  </a:moveTo>
                  <a:lnTo>
                    <a:pt x="420" y="13"/>
                  </a:lnTo>
                  <a:cubicBezTo>
                    <a:pt x="1" y="14"/>
                    <a:pt x="1" y="672"/>
                    <a:pt x="423" y="672"/>
                  </a:cubicBezTo>
                  <a:lnTo>
                    <a:pt x="4408" y="661"/>
                  </a:lnTo>
                  <a:cubicBezTo>
                    <a:pt x="4831" y="659"/>
                    <a:pt x="4831" y="1"/>
                    <a:pt x="4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4917;p105">
            <a:extLst>
              <a:ext uri="{FF2B5EF4-FFF2-40B4-BE49-F238E27FC236}">
                <a16:creationId xmlns:a16="http://schemas.microsoft.com/office/drawing/2014/main" id="{23257355-0D6B-0D84-92E4-26F9D4F5688C}"/>
              </a:ext>
            </a:extLst>
          </p:cNvPr>
          <p:cNvGrpSpPr/>
          <p:nvPr/>
        </p:nvGrpSpPr>
        <p:grpSpPr>
          <a:xfrm>
            <a:off x="4322469" y="2462765"/>
            <a:ext cx="498916" cy="504067"/>
            <a:chOff x="3422325" y="4185450"/>
            <a:chExt cx="556950" cy="562700"/>
          </a:xfrm>
        </p:grpSpPr>
        <p:sp>
          <p:nvSpPr>
            <p:cNvPr id="34" name="Google Shape;4918;p105">
              <a:extLst>
                <a:ext uri="{FF2B5EF4-FFF2-40B4-BE49-F238E27FC236}">
                  <a16:creationId xmlns:a16="http://schemas.microsoft.com/office/drawing/2014/main" id="{126A98ED-57F5-43FB-E6A2-33FD70BC7166}"/>
                </a:ext>
              </a:extLst>
            </p:cNvPr>
            <p:cNvSpPr/>
            <p:nvPr/>
          </p:nvSpPr>
          <p:spPr>
            <a:xfrm>
              <a:off x="3422325" y="4424675"/>
              <a:ext cx="485925" cy="323475"/>
            </a:xfrm>
            <a:custGeom>
              <a:avLst/>
              <a:gdLst/>
              <a:ahLst/>
              <a:cxnLst/>
              <a:rect l="l" t="t" r="r" b="b"/>
              <a:pathLst>
                <a:path w="19437" h="12939" extrusionOk="0">
                  <a:moveTo>
                    <a:pt x="1277" y="1"/>
                  </a:moveTo>
                  <a:cubicBezTo>
                    <a:pt x="1271" y="1"/>
                    <a:pt x="1265" y="1"/>
                    <a:pt x="1258" y="1"/>
                  </a:cubicBezTo>
                  <a:cubicBezTo>
                    <a:pt x="925" y="13"/>
                    <a:pt x="860" y="475"/>
                    <a:pt x="795" y="727"/>
                  </a:cubicBezTo>
                  <a:cubicBezTo>
                    <a:pt x="668" y="1204"/>
                    <a:pt x="605" y="1694"/>
                    <a:pt x="510" y="2178"/>
                  </a:cubicBezTo>
                  <a:cubicBezTo>
                    <a:pt x="0" y="4831"/>
                    <a:pt x="0" y="8959"/>
                    <a:pt x="2275" y="12076"/>
                  </a:cubicBezTo>
                  <a:cubicBezTo>
                    <a:pt x="2523" y="12415"/>
                    <a:pt x="2760" y="12711"/>
                    <a:pt x="3184" y="12809"/>
                  </a:cubicBezTo>
                  <a:cubicBezTo>
                    <a:pt x="3642" y="12918"/>
                    <a:pt x="4146" y="12939"/>
                    <a:pt x="4643" y="12939"/>
                  </a:cubicBezTo>
                  <a:cubicBezTo>
                    <a:pt x="4948" y="12939"/>
                    <a:pt x="5249" y="12931"/>
                    <a:pt x="5537" y="12931"/>
                  </a:cubicBezTo>
                  <a:cubicBezTo>
                    <a:pt x="7700" y="12931"/>
                    <a:pt x="9783" y="12667"/>
                    <a:pt x="11754" y="12144"/>
                  </a:cubicBezTo>
                  <a:cubicBezTo>
                    <a:pt x="14638" y="11375"/>
                    <a:pt x="17137" y="10079"/>
                    <a:pt x="19184" y="8292"/>
                  </a:cubicBezTo>
                  <a:cubicBezTo>
                    <a:pt x="19437" y="8071"/>
                    <a:pt x="19219" y="7713"/>
                    <a:pt x="18958" y="7713"/>
                  </a:cubicBezTo>
                  <a:cubicBezTo>
                    <a:pt x="18889" y="7713"/>
                    <a:pt x="18818" y="7738"/>
                    <a:pt x="18751" y="7796"/>
                  </a:cubicBezTo>
                  <a:cubicBezTo>
                    <a:pt x="16782" y="9518"/>
                    <a:pt x="14370" y="10767"/>
                    <a:pt x="11585" y="11507"/>
                  </a:cubicBezTo>
                  <a:cubicBezTo>
                    <a:pt x="9687" y="12012"/>
                    <a:pt x="7614" y="12270"/>
                    <a:pt x="5494" y="12270"/>
                  </a:cubicBezTo>
                  <a:cubicBezTo>
                    <a:pt x="4892" y="12270"/>
                    <a:pt x="4286" y="12250"/>
                    <a:pt x="3679" y="12208"/>
                  </a:cubicBezTo>
                  <a:cubicBezTo>
                    <a:pt x="3424" y="12190"/>
                    <a:pt x="3187" y="12074"/>
                    <a:pt x="3017" y="11886"/>
                  </a:cubicBezTo>
                  <a:cubicBezTo>
                    <a:pt x="2511" y="11323"/>
                    <a:pt x="2159" y="10595"/>
                    <a:pt x="1863" y="9905"/>
                  </a:cubicBezTo>
                  <a:cubicBezTo>
                    <a:pt x="1512" y="9086"/>
                    <a:pt x="1287" y="8228"/>
                    <a:pt x="1135" y="7351"/>
                  </a:cubicBezTo>
                  <a:cubicBezTo>
                    <a:pt x="812" y="5482"/>
                    <a:pt x="919" y="3614"/>
                    <a:pt x="1247" y="1752"/>
                  </a:cubicBezTo>
                  <a:cubicBezTo>
                    <a:pt x="1319" y="1345"/>
                    <a:pt x="1429" y="958"/>
                    <a:pt x="1535" y="561"/>
                  </a:cubicBezTo>
                  <a:cubicBezTo>
                    <a:pt x="1598" y="324"/>
                    <a:pt x="1595" y="1"/>
                    <a:pt x="1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919;p105">
              <a:extLst>
                <a:ext uri="{FF2B5EF4-FFF2-40B4-BE49-F238E27FC236}">
                  <a16:creationId xmlns:a16="http://schemas.microsoft.com/office/drawing/2014/main" id="{53385443-9342-385A-64C9-401D1331660F}"/>
                </a:ext>
              </a:extLst>
            </p:cNvPr>
            <p:cNvSpPr/>
            <p:nvPr/>
          </p:nvSpPr>
          <p:spPr>
            <a:xfrm>
              <a:off x="3459450" y="4185450"/>
              <a:ext cx="519825" cy="474675"/>
            </a:xfrm>
            <a:custGeom>
              <a:avLst/>
              <a:gdLst/>
              <a:ahLst/>
              <a:cxnLst/>
              <a:rect l="l" t="t" r="r" b="b"/>
              <a:pathLst>
                <a:path w="20793" h="18987" extrusionOk="0">
                  <a:moveTo>
                    <a:pt x="5255" y="4073"/>
                  </a:moveTo>
                  <a:cubicBezTo>
                    <a:pt x="5253" y="4076"/>
                    <a:pt x="5252" y="4079"/>
                    <a:pt x="5252" y="4080"/>
                  </a:cubicBezTo>
                  <a:lnTo>
                    <a:pt x="5252" y="4080"/>
                  </a:lnTo>
                  <a:cubicBezTo>
                    <a:pt x="5253" y="4077"/>
                    <a:pt x="5254" y="4075"/>
                    <a:pt x="5255" y="4073"/>
                  </a:cubicBezTo>
                  <a:close/>
                  <a:moveTo>
                    <a:pt x="6464" y="1"/>
                  </a:moveTo>
                  <a:cubicBezTo>
                    <a:pt x="5981" y="1"/>
                    <a:pt x="5461" y="36"/>
                    <a:pt x="4845" y="108"/>
                  </a:cubicBezTo>
                  <a:cubicBezTo>
                    <a:pt x="4840" y="108"/>
                    <a:pt x="4836" y="109"/>
                    <a:pt x="4832" y="111"/>
                  </a:cubicBezTo>
                  <a:cubicBezTo>
                    <a:pt x="3540" y="316"/>
                    <a:pt x="2584" y="1075"/>
                    <a:pt x="1897" y="1989"/>
                  </a:cubicBezTo>
                  <a:cubicBezTo>
                    <a:pt x="1151" y="2982"/>
                    <a:pt x="1175" y="4339"/>
                    <a:pt x="1213" y="4960"/>
                  </a:cubicBezTo>
                  <a:cubicBezTo>
                    <a:pt x="1067" y="5408"/>
                    <a:pt x="874" y="5844"/>
                    <a:pt x="669" y="6304"/>
                  </a:cubicBezTo>
                  <a:cubicBezTo>
                    <a:pt x="461" y="6776"/>
                    <a:pt x="245" y="7266"/>
                    <a:pt x="81" y="7771"/>
                  </a:cubicBezTo>
                  <a:cubicBezTo>
                    <a:pt x="1" y="8019"/>
                    <a:pt x="211" y="8193"/>
                    <a:pt x="413" y="8193"/>
                  </a:cubicBezTo>
                  <a:cubicBezTo>
                    <a:pt x="537" y="8193"/>
                    <a:pt x="659" y="8127"/>
                    <a:pt x="709" y="7972"/>
                  </a:cubicBezTo>
                  <a:cubicBezTo>
                    <a:pt x="1025" y="6989"/>
                    <a:pt x="1545" y="6086"/>
                    <a:pt x="1858" y="5102"/>
                  </a:cubicBezTo>
                  <a:cubicBezTo>
                    <a:pt x="1939" y="4847"/>
                    <a:pt x="1545" y="3509"/>
                    <a:pt x="2480" y="2298"/>
                  </a:cubicBezTo>
                  <a:cubicBezTo>
                    <a:pt x="3119" y="1469"/>
                    <a:pt x="3873" y="933"/>
                    <a:pt x="4927" y="761"/>
                  </a:cubicBezTo>
                  <a:cubicBezTo>
                    <a:pt x="5513" y="693"/>
                    <a:pt x="6007" y="659"/>
                    <a:pt x="6462" y="659"/>
                  </a:cubicBezTo>
                  <a:cubicBezTo>
                    <a:pt x="6648" y="659"/>
                    <a:pt x="6828" y="665"/>
                    <a:pt x="7005" y="676"/>
                  </a:cubicBezTo>
                  <a:cubicBezTo>
                    <a:pt x="7287" y="709"/>
                    <a:pt x="7564" y="867"/>
                    <a:pt x="7786" y="1122"/>
                  </a:cubicBezTo>
                  <a:cubicBezTo>
                    <a:pt x="8135" y="1605"/>
                    <a:pt x="8285" y="2152"/>
                    <a:pt x="8441" y="2732"/>
                  </a:cubicBezTo>
                  <a:cubicBezTo>
                    <a:pt x="8557" y="3158"/>
                    <a:pt x="8602" y="3288"/>
                    <a:pt x="8418" y="3693"/>
                  </a:cubicBezTo>
                  <a:cubicBezTo>
                    <a:pt x="8191" y="4004"/>
                    <a:pt x="7834" y="4142"/>
                    <a:pt x="7496" y="4297"/>
                  </a:cubicBezTo>
                  <a:cubicBezTo>
                    <a:pt x="7265" y="4405"/>
                    <a:pt x="6970" y="4602"/>
                    <a:pt x="6693" y="4602"/>
                  </a:cubicBezTo>
                  <a:cubicBezTo>
                    <a:pt x="6605" y="4602"/>
                    <a:pt x="6519" y="4583"/>
                    <a:pt x="6438" y="4534"/>
                  </a:cubicBezTo>
                  <a:cubicBezTo>
                    <a:pt x="6264" y="4429"/>
                    <a:pt x="6229" y="4278"/>
                    <a:pt x="6126" y="4122"/>
                  </a:cubicBezTo>
                  <a:cubicBezTo>
                    <a:pt x="5974" y="3888"/>
                    <a:pt x="5607" y="3561"/>
                    <a:pt x="5756" y="3242"/>
                  </a:cubicBezTo>
                  <a:cubicBezTo>
                    <a:pt x="5826" y="3092"/>
                    <a:pt x="5952" y="3040"/>
                    <a:pt x="6088" y="3040"/>
                  </a:cubicBezTo>
                  <a:cubicBezTo>
                    <a:pt x="6214" y="3040"/>
                    <a:pt x="6349" y="3085"/>
                    <a:pt x="6455" y="3139"/>
                  </a:cubicBezTo>
                  <a:cubicBezTo>
                    <a:pt x="6577" y="3201"/>
                    <a:pt x="6730" y="3271"/>
                    <a:pt x="6866" y="3271"/>
                  </a:cubicBezTo>
                  <a:cubicBezTo>
                    <a:pt x="6975" y="3271"/>
                    <a:pt x="7073" y="3227"/>
                    <a:pt x="7137" y="3101"/>
                  </a:cubicBezTo>
                  <a:cubicBezTo>
                    <a:pt x="7286" y="2806"/>
                    <a:pt x="6968" y="2662"/>
                    <a:pt x="6754" y="2552"/>
                  </a:cubicBezTo>
                  <a:cubicBezTo>
                    <a:pt x="6588" y="2468"/>
                    <a:pt x="6392" y="2368"/>
                    <a:pt x="6142" y="2368"/>
                  </a:cubicBezTo>
                  <a:cubicBezTo>
                    <a:pt x="6069" y="2368"/>
                    <a:pt x="5991" y="2377"/>
                    <a:pt x="5909" y="2397"/>
                  </a:cubicBezTo>
                  <a:cubicBezTo>
                    <a:pt x="5553" y="2469"/>
                    <a:pt x="5271" y="2690"/>
                    <a:pt x="5149" y="2985"/>
                  </a:cubicBezTo>
                  <a:cubicBezTo>
                    <a:pt x="4961" y="3417"/>
                    <a:pt x="5130" y="3806"/>
                    <a:pt x="5293" y="4093"/>
                  </a:cubicBezTo>
                  <a:lnTo>
                    <a:pt x="5252" y="4081"/>
                  </a:lnTo>
                  <a:cubicBezTo>
                    <a:pt x="5252" y="4081"/>
                    <a:pt x="5252" y="4081"/>
                    <a:pt x="5252" y="4080"/>
                  </a:cubicBezTo>
                  <a:lnTo>
                    <a:pt x="5252" y="4080"/>
                  </a:lnTo>
                  <a:cubicBezTo>
                    <a:pt x="5172" y="4287"/>
                    <a:pt x="4749" y="4779"/>
                    <a:pt x="3701" y="5198"/>
                  </a:cubicBezTo>
                  <a:cubicBezTo>
                    <a:pt x="3573" y="5250"/>
                    <a:pt x="3491" y="5377"/>
                    <a:pt x="3496" y="5515"/>
                  </a:cubicBezTo>
                  <a:cubicBezTo>
                    <a:pt x="3499" y="5615"/>
                    <a:pt x="3517" y="5802"/>
                    <a:pt x="3557" y="5889"/>
                  </a:cubicBezTo>
                  <a:cubicBezTo>
                    <a:pt x="4687" y="8313"/>
                    <a:pt x="4950" y="10644"/>
                    <a:pt x="4972" y="12172"/>
                  </a:cubicBezTo>
                  <a:cubicBezTo>
                    <a:pt x="4990" y="13493"/>
                    <a:pt x="4837" y="14458"/>
                    <a:pt x="4772" y="14805"/>
                  </a:cubicBezTo>
                  <a:cubicBezTo>
                    <a:pt x="4027" y="15976"/>
                    <a:pt x="3847" y="17468"/>
                    <a:pt x="4313" y="18777"/>
                  </a:cubicBezTo>
                  <a:cubicBezTo>
                    <a:pt x="4365" y="18924"/>
                    <a:pt x="4483" y="18987"/>
                    <a:pt x="4605" y="18987"/>
                  </a:cubicBezTo>
                  <a:cubicBezTo>
                    <a:pt x="4810" y="18987"/>
                    <a:pt x="5022" y="18808"/>
                    <a:pt x="4933" y="18555"/>
                  </a:cubicBezTo>
                  <a:cubicBezTo>
                    <a:pt x="4397" y="17046"/>
                    <a:pt x="4887" y="15320"/>
                    <a:pt x="6088" y="14289"/>
                  </a:cubicBezTo>
                  <a:cubicBezTo>
                    <a:pt x="6895" y="13596"/>
                    <a:pt x="7928" y="13238"/>
                    <a:pt x="8967" y="13238"/>
                  </a:cubicBezTo>
                  <a:cubicBezTo>
                    <a:pt x="9574" y="13238"/>
                    <a:pt x="10182" y="13360"/>
                    <a:pt x="10749" y="13607"/>
                  </a:cubicBezTo>
                  <a:cubicBezTo>
                    <a:pt x="10792" y="13626"/>
                    <a:pt x="10835" y="13635"/>
                    <a:pt x="10877" y="13635"/>
                  </a:cubicBezTo>
                  <a:cubicBezTo>
                    <a:pt x="11092" y="13635"/>
                    <a:pt x="11275" y="13412"/>
                    <a:pt x="11189" y="13188"/>
                  </a:cubicBezTo>
                  <a:cubicBezTo>
                    <a:pt x="10841" y="12278"/>
                    <a:pt x="10845" y="11254"/>
                    <a:pt x="11165" y="10337"/>
                  </a:cubicBezTo>
                  <a:cubicBezTo>
                    <a:pt x="11486" y="9419"/>
                    <a:pt x="12090" y="8752"/>
                    <a:pt x="12872" y="8194"/>
                  </a:cubicBezTo>
                  <a:cubicBezTo>
                    <a:pt x="13575" y="7691"/>
                    <a:pt x="14430" y="7460"/>
                    <a:pt x="15294" y="7460"/>
                  </a:cubicBezTo>
                  <a:cubicBezTo>
                    <a:pt x="16348" y="7460"/>
                    <a:pt x="17415" y="7805"/>
                    <a:pt x="18234" y="8423"/>
                  </a:cubicBezTo>
                  <a:cubicBezTo>
                    <a:pt x="19232" y="9176"/>
                    <a:pt x="19877" y="10346"/>
                    <a:pt x="20004" y="11633"/>
                  </a:cubicBezTo>
                  <a:cubicBezTo>
                    <a:pt x="20123" y="12835"/>
                    <a:pt x="19803" y="14094"/>
                    <a:pt x="19079" y="15276"/>
                  </a:cubicBezTo>
                  <a:cubicBezTo>
                    <a:pt x="18995" y="15412"/>
                    <a:pt x="18904" y="15550"/>
                    <a:pt x="18811" y="15685"/>
                  </a:cubicBezTo>
                  <a:cubicBezTo>
                    <a:pt x="18636" y="15934"/>
                    <a:pt x="18865" y="16202"/>
                    <a:pt x="19099" y="16202"/>
                  </a:cubicBezTo>
                  <a:cubicBezTo>
                    <a:pt x="19190" y="16202"/>
                    <a:pt x="19282" y="16161"/>
                    <a:pt x="19350" y="16063"/>
                  </a:cubicBezTo>
                  <a:cubicBezTo>
                    <a:pt x="19452" y="15918"/>
                    <a:pt x="19549" y="15769"/>
                    <a:pt x="19640" y="15620"/>
                  </a:cubicBezTo>
                  <a:cubicBezTo>
                    <a:pt x="20441" y="14315"/>
                    <a:pt x="20793" y="12914"/>
                    <a:pt x="20660" y="11568"/>
                  </a:cubicBezTo>
                  <a:lnTo>
                    <a:pt x="20660" y="11568"/>
                  </a:lnTo>
                  <a:lnTo>
                    <a:pt x="20661" y="11569"/>
                  </a:lnTo>
                  <a:cubicBezTo>
                    <a:pt x="20516" y="10099"/>
                    <a:pt x="19775" y="8761"/>
                    <a:pt x="18631" y="7898"/>
                  </a:cubicBezTo>
                  <a:cubicBezTo>
                    <a:pt x="17685" y="7185"/>
                    <a:pt x="16515" y="6828"/>
                    <a:pt x="15352" y="6828"/>
                  </a:cubicBezTo>
                  <a:cubicBezTo>
                    <a:pt x="13676" y="6828"/>
                    <a:pt x="12015" y="7570"/>
                    <a:pt x="11062" y="9057"/>
                  </a:cubicBezTo>
                  <a:cubicBezTo>
                    <a:pt x="10342" y="10179"/>
                    <a:pt x="10103" y="11528"/>
                    <a:pt x="10380" y="12777"/>
                  </a:cubicBezTo>
                  <a:cubicBezTo>
                    <a:pt x="9914" y="12642"/>
                    <a:pt x="9433" y="12574"/>
                    <a:pt x="8950" y="12574"/>
                  </a:cubicBezTo>
                  <a:cubicBezTo>
                    <a:pt x="8761" y="12574"/>
                    <a:pt x="8572" y="12585"/>
                    <a:pt x="8383" y="12606"/>
                  </a:cubicBezTo>
                  <a:cubicBezTo>
                    <a:pt x="7319" y="12725"/>
                    <a:pt x="6331" y="13174"/>
                    <a:pt x="5565" y="13870"/>
                  </a:cubicBezTo>
                  <a:cubicBezTo>
                    <a:pt x="5617" y="13310"/>
                    <a:pt x="5639" y="12749"/>
                    <a:pt x="5630" y="12187"/>
                  </a:cubicBezTo>
                  <a:cubicBezTo>
                    <a:pt x="5610" y="10608"/>
                    <a:pt x="5343" y="8210"/>
                    <a:pt x="4195" y="5704"/>
                  </a:cubicBezTo>
                  <a:cubicBezTo>
                    <a:pt x="5011" y="5341"/>
                    <a:pt x="5439" y="4948"/>
                    <a:pt x="5661" y="4663"/>
                  </a:cubicBezTo>
                  <a:cubicBezTo>
                    <a:pt x="5801" y="4895"/>
                    <a:pt x="6012" y="5074"/>
                    <a:pt x="6261" y="5182"/>
                  </a:cubicBezTo>
                  <a:cubicBezTo>
                    <a:pt x="6400" y="5240"/>
                    <a:pt x="6535" y="5264"/>
                    <a:pt x="6666" y="5264"/>
                  </a:cubicBezTo>
                  <a:cubicBezTo>
                    <a:pt x="7058" y="5264"/>
                    <a:pt x="7420" y="5050"/>
                    <a:pt x="7793" y="4889"/>
                  </a:cubicBezTo>
                  <a:cubicBezTo>
                    <a:pt x="8246" y="4695"/>
                    <a:pt x="8688" y="4463"/>
                    <a:pt x="8975" y="4048"/>
                  </a:cubicBezTo>
                  <a:cubicBezTo>
                    <a:pt x="9311" y="3562"/>
                    <a:pt x="9223" y="3091"/>
                    <a:pt x="9079" y="2559"/>
                  </a:cubicBezTo>
                  <a:cubicBezTo>
                    <a:pt x="8911" y="1943"/>
                    <a:pt x="8739" y="1307"/>
                    <a:pt x="8311" y="724"/>
                  </a:cubicBezTo>
                  <a:cubicBezTo>
                    <a:pt x="8305" y="717"/>
                    <a:pt x="8301" y="711"/>
                    <a:pt x="8295" y="703"/>
                  </a:cubicBezTo>
                  <a:cubicBezTo>
                    <a:pt x="7960" y="313"/>
                    <a:pt x="7525" y="71"/>
                    <a:pt x="7071" y="21"/>
                  </a:cubicBezTo>
                  <a:lnTo>
                    <a:pt x="7055" y="19"/>
                  </a:lnTo>
                  <a:cubicBezTo>
                    <a:pt x="6862" y="7"/>
                    <a:pt x="6666" y="1"/>
                    <a:pt x="6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920;p105">
            <a:extLst>
              <a:ext uri="{FF2B5EF4-FFF2-40B4-BE49-F238E27FC236}">
                <a16:creationId xmlns:a16="http://schemas.microsoft.com/office/drawing/2014/main" id="{EBD7F4B9-B9F7-9F98-6846-7629A9CF5B0B}"/>
              </a:ext>
            </a:extLst>
          </p:cNvPr>
          <p:cNvGrpSpPr/>
          <p:nvPr/>
        </p:nvGrpSpPr>
        <p:grpSpPr>
          <a:xfrm>
            <a:off x="5442202" y="3119827"/>
            <a:ext cx="498132" cy="504089"/>
            <a:chOff x="3391900" y="994050"/>
            <a:chExt cx="556075" cy="562725"/>
          </a:xfrm>
        </p:grpSpPr>
        <p:sp>
          <p:nvSpPr>
            <p:cNvPr id="37" name="Google Shape;4921;p105">
              <a:extLst>
                <a:ext uri="{FF2B5EF4-FFF2-40B4-BE49-F238E27FC236}">
                  <a16:creationId xmlns:a16="http://schemas.microsoft.com/office/drawing/2014/main" id="{C9DAC702-1161-0665-77EB-D7BCAEA5664A}"/>
                </a:ext>
              </a:extLst>
            </p:cNvPr>
            <p:cNvSpPr/>
            <p:nvPr/>
          </p:nvSpPr>
          <p:spPr>
            <a:xfrm>
              <a:off x="3406300" y="994050"/>
              <a:ext cx="235300" cy="281350"/>
            </a:xfrm>
            <a:custGeom>
              <a:avLst/>
              <a:gdLst/>
              <a:ahLst/>
              <a:cxnLst/>
              <a:rect l="l" t="t" r="r" b="b"/>
              <a:pathLst>
                <a:path w="9412" h="11254" extrusionOk="0">
                  <a:moveTo>
                    <a:pt x="9042" y="1"/>
                  </a:moveTo>
                  <a:cubicBezTo>
                    <a:pt x="8946" y="1"/>
                    <a:pt x="8851" y="43"/>
                    <a:pt x="8786" y="123"/>
                  </a:cubicBezTo>
                  <a:lnTo>
                    <a:pt x="197" y="10716"/>
                  </a:lnTo>
                  <a:cubicBezTo>
                    <a:pt x="1" y="10960"/>
                    <a:pt x="228" y="11254"/>
                    <a:pt x="470" y="11254"/>
                  </a:cubicBezTo>
                  <a:cubicBezTo>
                    <a:pt x="554" y="11254"/>
                    <a:pt x="640" y="11218"/>
                    <a:pt x="711" y="11131"/>
                  </a:cubicBezTo>
                  <a:lnTo>
                    <a:pt x="9297" y="538"/>
                  </a:lnTo>
                  <a:cubicBezTo>
                    <a:pt x="9412" y="396"/>
                    <a:pt x="9390" y="189"/>
                    <a:pt x="9250" y="74"/>
                  </a:cubicBezTo>
                  <a:cubicBezTo>
                    <a:pt x="9188" y="25"/>
                    <a:pt x="9115" y="1"/>
                    <a:pt x="90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922;p105">
              <a:extLst>
                <a:ext uri="{FF2B5EF4-FFF2-40B4-BE49-F238E27FC236}">
                  <a16:creationId xmlns:a16="http://schemas.microsoft.com/office/drawing/2014/main" id="{0B69B183-2F0A-E25B-472B-0130D1BC656C}"/>
                </a:ext>
              </a:extLst>
            </p:cNvPr>
            <p:cNvSpPr/>
            <p:nvPr/>
          </p:nvSpPr>
          <p:spPr>
            <a:xfrm>
              <a:off x="3687750" y="1275400"/>
              <a:ext cx="235325" cy="281375"/>
            </a:xfrm>
            <a:custGeom>
              <a:avLst/>
              <a:gdLst/>
              <a:ahLst/>
              <a:cxnLst/>
              <a:rect l="l" t="t" r="r" b="b"/>
              <a:pathLst>
                <a:path w="9413" h="11255" extrusionOk="0">
                  <a:moveTo>
                    <a:pt x="9042" y="1"/>
                  </a:moveTo>
                  <a:cubicBezTo>
                    <a:pt x="8946" y="1"/>
                    <a:pt x="8851" y="42"/>
                    <a:pt x="8786" y="122"/>
                  </a:cubicBezTo>
                  <a:lnTo>
                    <a:pt x="198" y="10717"/>
                  </a:lnTo>
                  <a:cubicBezTo>
                    <a:pt x="0" y="10960"/>
                    <a:pt x="228" y="11254"/>
                    <a:pt x="470" y="11254"/>
                  </a:cubicBezTo>
                  <a:cubicBezTo>
                    <a:pt x="555" y="11254"/>
                    <a:pt x="641" y="11218"/>
                    <a:pt x="711" y="11131"/>
                  </a:cubicBezTo>
                  <a:lnTo>
                    <a:pt x="9298" y="538"/>
                  </a:lnTo>
                  <a:cubicBezTo>
                    <a:pt x="9412" y="396"/>
                    <a:pt x="9391" y="189"/>
                    <a:pt x="9250" y="74"/>
                  </a:cubicBezTo>
                  <a:cubicBezTo>
                    <a:pt x="9189" y="25"/>
                    <a:pt x="9115" y="1"/>
                    <a:pt x="90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923;p105">
              <a:extLst>
                <a:ext uri="{FF2B5EF4-FFF2-40B4-BE49-F238E27FC236}">
                  <a16:creationId xmlns:a16="http://schemas.microsoft.com/office/drawing/2014/main" id="{2C0E1AAE-8C83-9F85-6DF9-FCE9ACBF0FE2}"/>
                </a:ext>
              </a:extLst>
            </p:cNvPr>
            <p:cNvSpPr/>
            <p:nvPr/>
          </p:nvSpPr>
          <p:spPr>
            <a:xfrm>
              <a:off x="3822600" y="1369900"/>
              <a:ext cx="125375" cy="146200"/>
            </a:xfrm>
            <a:custGeom>
              <a:avLst/>
              <a:gdLst/>
              <a:ahLst/>
              <a:cxnLst/>
              <a:rect l="l" t="t" r="r" b="b"/>
              <a:pathLst>
                <a:path w="5015" h="5848" extrusionOk="0">
                  <a:moveTo>
                    <a:pt x="4644" y="1"/>
                  </a:moveTo>
                  <a:cubicBezTo>
                    <a:pt x="4548" y="1"/>
                    <a:pt x="4452" y="43"/>
                    <a:pt x="4387" y="123"/>
                  </a:cubicBezTo>
                  <a:lnTo>
                    <a:pt x="198" y="5311"/>
                  </a:lnTo>
                  <a:cubicBezTo>
                    <a:pt x="1" y="5554"/>
                    <a:pt x="229" y="5848"/>
                    <a:pt x="470" y="5848"/>
                  </a:cubicBezTo>
                  <a:cubicBezTo>
                    <a:pt x="554" y="5848"/>
                    <a:pt x="640" y="5811"/>
                    <a:pt x="710" y="5725"/>
                  </a:cubicBezTo>
                  <a:lnTo>
                    <a:pt x="4900" y="538"/>
                  </a:lnTo>
                  <a:cubicBezTo>
                    <a:pt x="5014" y="395"/>
                    <a:pt x="4993" y="188"/>
                    <a:pt x="4851" y="74"/>
                  </a:cubicBezTo>
                  <a:cubicBezTo>
                    <a:pt x="4790" y="24"/>
                    <a:pt x="4717" y="1"/>
                    <a:pt x="4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924;p105">
              <a:extLst>
                <a:ext uri="{FF2B5EF4-FFF2-40B4-BE49-F238E27FC236}">
                  <a16:creationId xmlns:a16="http://schemas.microsoft.com/office/drawing/2014/main" id="{B62F2318-D200-FA00-50D3-3CBC9AC0D3F5}"/>
                </a:ext>
              </a:extLst>
            </p:cNvPr>
            <p:cNvSpPr/>
            <p:nvPr/>
          </p:nvSpPr>
          <p:spPr>
            <a:xfrm>
              <a:off x="3391900" y="1034750"/>
              <a:ext cx="127475" cy="146150"/>
            </a:xfrm>
            <a:custGeom>
              <a:avLst/>
              <a:gdLst/>
              <a:ahLst/>
              <a:cxnLst/>
              <a:rect l="l" t="t" r="r" b="b"/>
              <a:pathLst>
                <a:path w="5099" h="5846" extrusionOk="0">
                  <a:moveTo>
                    <a:pt x="4626" y="1"/>
                  </a:moveTo>
                  <a:cubicBezTo>
                    <a:pt x="4542" y="1"/>
                    <a:pt x="4456" y="36"/>
                    <a:pt x="4386" y="122"/>
                  </a:cubicBezTo>
                  <a:lnTo>
                    <a:pt x="198" y="5309"/>
                  </a:lnTo>
                  <a:cubicBezTo>
                    <a:pt x="0" y="5553"/>
                    <a:pt x="229" y="5846"/>
                    <a:pt x="471" y="5846"/>
                  </a:cubicBezTo>
                  <a:cubicBezTo>
                    <a:pt x="555" y="5846"/>
                    <a:pt x="641" y="5810"/>
                    <a:pt x="711" y="5724"/>
                  </a:cubicBezTo>
                  <a:lnTo>
                    <a:pt x="4899" y="537"/>
                  </a:lnTo>
                  <a:cubicBezTo>
                    <a:pt x="5098" y="292"/>
                    <a:pt x="4868" y="1"/>
                    <a:pt x="4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925;p105">
              <a:extLst>
                <a:ext uri="{FF2B5EF4-FFF2-40B4-BE49-F238E27FC236}">
                  <a16:creationId xmlns:a16="http://schemas.microsoft.com/office/drawing/2014/main" id="{F864DCE6-E02A-A9C5-C013-2A1F0E491701}"/>
                </a:ext>
              </a:extLst>
            </p:cNvPr>
            <p:cNvSpPr/>
            <p:nvPr/>
          </p:nvSpPr>
          <p:spPr>
            <a:xfrm>
              <a:off x="3461650" y="994125"/>
              <a:ext cx="432500" cy="562575"/>
            </a:xfrm>
            <a:custGeom>
              <a:avLst/>
              <a:gdLst/>
              <a:ahLst/>
              <a:cxnLst/>
              <a:rect l="l" t="t" r="r" b="b"/>
              <a:pathLst>
                <a:path w="17300" h="22503" extrusionOk="0">
                  <a:moveTo>
                    <a:pt x="9797" y="1471"/>
                  </a:moveTo>
                  <a:lnTo>
                    <a:pt x="8801" y="8511"/>
                  </a:lnTo>
                  <a:cubicBezTo>
                    <a:pt x="8775" y="8708"/>
                    <a:pt x="8926" y="8884"/>
                    <a:pt x="9126" y="8887"/>
                  </a:cubicBezTo>
                  <a:lnTo>
                    <a:pt x="16247" y="8926"/>
                  </a:lnTo>
                  <a:lnTo>
                    <a:pt x="6273" y="20921"/>
                  </a:lnTo>
                  <a:lnTo>
                    <a:pt x="8089" y="12669"/>
                  </a:lnTo>
                  <a:cubicBezTo>
                    <a:pt x="8133" y="12470"/>
                    <a:pt x="7969" y="12269"/>
                    <a:pt x="7766" y="12269"/>
                  </a:cubicBezTo>
                  <a:lnTo>
                    <a:pt x="1118" y="12285"/>
                  </a:lnTo>
                  <a:lnTo>
                    <a:pt x="9797" y="1471"/>
                  </a:lnTo>
                  <a:close/>
                  <a:moveTo>
                    <a:pt x="10283" y="0"/>
                  </a:moveTo>
                  <a:cubicBezTo>
                    <a:pt x="10194" y="0"/>
                    <a:pt x="10104" y="37"/>
                    <a:pt x="10036" y="120"/>
                  </a:cubicBezTo>
                  <a:lnTo>
                    <a:pt x="171" y="12410"/>
                  </a:lnTo>
                  <a:cubicBezTo>
                    <a:pt x="0" y="12621"/>
                    <a:pt x="159" y="12946"/>
                    <a:pt x="429" y="12946"/>
                  </a:cubicBezTo>
                  <a:lnTo>
                    <a:pt x="7357" y="12929"/>
                  </a:lnTo>
                  <a:lnTo>
                    <a:pt x="5336" y="22104"/>
                  </a:lnTo>
                  <a:cubicBezTo>
                    <a:pt x="5286" y="22329"/>
                    <a:pt x="5475" y="22502"/>
                    <a:pt x="5669" y="22502"/>
                  </a:cubicBezTo>
                  <a:cubicBezTo>
                    <a:pt x="5756" y="22502"/>
                    <a:pt x="5844" y="22467"/>
                    <a:pt x="5912" y="22387"/>
                  </a:cubicBezTo>
                  <a:lnTo>
                    <a:pt x="17200" y="8810"/>
                  </a:lnTo>
                  <a:cubicBezTo>
                    <a:pt x="17281" y="8711"/>
                    <a:pt x="17300" y="8575"/>
                    <a:pt x="17246" y="8459"/>
                  </a:cubicBezTo>
                  <a:cubicBezTo>
                    <a:pt x="17191" y="8343"/>
                    <a:pt x="17075" y="8269"/>
                    <a:pt x="16947" y="8269"/>
                  </a:cubicBezTo>
                  <a:lnTo>
                    <a:pt x="9506" y="8229"/>
                  </a:lnTo>
                  <a:lnTo>
                    <a:pt x="10619" y="374"/>
                  </a:lnTo>
                  <a:cubicBezTo>
                    <a:pt x="10650" y="158"/>
                    <a:pt x="10468" y="0"/>
                    <a:pt x="10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926;p105">
            <a:extLst>
              <a:ext uri="{FF2B5EF4-FFF2-40B4-BE49-F238E27FC236}">
                <a16:creationId xmlns:a16="http://schemas.microsoft.com/office/drawing/2014/main" id="{827A0023-7353-FA5C-8AB2-23CA7B77C1BB}"/>
              </a:ext>
            </a:extLst>
          </p:cNvPr>
          <p:cNvGrpSpPr/>
          <p:nvPr/>
        </p:nvGrpSpPr>
        <p:grpSpPr>
          <a:xfrm>
            <a:off x="3213974" y="3119957"/>
            <a:ext cx="504067" cy="503820"/>
            <a:chOff x="3685075" y="1728750"/>
            <a:chExt cx="562700" cy="562425"/>
          </a:xfrm>
        </p:grpSpPr>
        <p:sp>
          <p:nvSpPr>
            <p:cNvPr id="43" name="Google Shape;4927;p105">
              <a:extLst>
                <a:ext uri="{FF2B5EF4-FFF2-40B4-BE49-F238E27FC236}">
                  <a16:creationId xmlns:a16="http://schemas.microsoft.com/office/drawing/2014/main" id="{F7AD9C56-CF37-F58C-9666-B88AC3CA9CD6}"/>
                </a:ext>
              </a:extLst>
            </p:cNvPr>
            <p:cNvSpPr/>
            <p:nvPr/>
          </p:nvSpPr>
          <p:spPr>
            <a:xfrm>
              <a:off x="3685075" y="1728750"/>
              <a:ext cx="562700" cy="562425"/>
            </a:xfrm>
            <a:custGeom>
              <a:avLst/>
              <a:gdLst/>
              <a:ahLst/>
              <a:cxnLst/>
              <a:rect l="l" t="t" r="r" b="b"/>
              <a:pathLst>
                <a:path w="22508" h="22497" extrusionOk="0">
                  <a:moveTo>
                    <a:pt x="328" y="1"/>
                  </a:moveTo>
                  <a:cubicBezTo>
                    <a:pt x="147" y="1"/>
                    <a:pt x="1" y="148"/>
                    <a:pt x="1" y="330"/>
                  </a:cubicBezTo>
                  <a:lnTo>
                    <a:pt x="1" y="4398"/>
                  </a:lnTo>
                  <a:cubicBezTo>
                    <a:pt x="1" y="4610"/>
                    <a:pt x="165" y="4716"/>
                    <a:pt x="330" y="4716"/>
                  </a:cubicBezTo>
                  <a:cubicBezTo>
                    <a:pt x="495" y="4716"/>
                    <a:pt x="660" y="4610"/>
                    <a:pt x="660" y="4398"/>
                  </a:cubicBezTo>
                  <a:lnTo>
                    <a:pt x="660" y="660"/>
                  </a:lnTo>
                  <a:lnTo>
                    <a:pt x="7271" y="660"/>
                  </a:lnTo>
                  <a:lnTo>
                    <a:pt x="7271" y="20232"/>
                  </a:lnTo>
                  <a:lnTo>
                    <a:pt x="662" y="20232"/>
                  </a:lnTo>
                  <a:lnTo>
                    <a:pt x="662" y="6110"/>
                  </a:lnTo>
                  <a:cubicBezTo>
                    <a:pt x="662" y="5897"/>
                    <a:pt x="497" y="5791"/>
                    <a:pt x="332" y="5791"/>
                  </a:cubicBezTo>
                  <a:cubicBezTo>
                    <a:pt x="167" y="5791"/>
                    <a:pt x="2" y="5897"/>
                    <a:pt x="2" y="6110"/>
                  </a:cubicBezTo>
                  <a:lnTo>
                    <a:pt x="2" y="22177"/>
                  </a:lnTo>
                  <a:cubicBezTo>
                    <a:pt x="2" y="22390"/>
                    <a:pt x="167" y="22497"/>
                    <a:pt x="332" y="22497"/>
                  </a:cubicBezTo>
                  <a:cubicBezTo>
                    <a:pt x="497" y="22497"/>
                    <a:pt x="662" y="22390"/>
                    <a:pt x="662" y="22177"/>
                  </a:cubicBezTo>
                  <a:lnTo>
                    <a:pt x="662" y="20891"/>
                  </a:lnTo>
                  <a:lnTo>
                    <a:pt x="7284" y="20891"/>
                  </a:lnTo>
                  <a:lnTo>
                    <a:pt x="7284" y="22177"/>
                  </a:lnTo>
                  <a:cubicBezTo>
                    <a:pt x="7284" y="22390"/>
                    <a:pt x="7449" y="22497"/>
                    <a:pt x="7614" y="22497"/>
                  </a:cubicBezTo>
                  <a:cubicBezTo>
                    <a:pt x="7779" y="22497"/>
                    <a:pt x="7944" y="22390"/>
                    <a:pt x="7944" y="22177"/>
                  </a:cubicBezTo>
                  <a:lnTo>
                    <a:pt x="7944" y="20891"/>
                  </a:lnTo>
                  <a:lnTo>
                    <a:pt x="11650" y="20891"/>
                  </a:lnTo>
                  <a:cubicBezTo>
                    <a:pt x="12075" y="20891"/>
                    <a:pt x="12075" y="20232"/>
                    <a:pt x="11650" y="20232"/>
                  </a:cubicBezTo>
                  <a:lnTo>
                    <a:pt x="7968" y="20232"/>
                  </a:lnTo>
                  <a:lnTo>
                    <a:pt x="7968" y="660"/>
                  </a:lnTo>
                  <a:lnTo>
                    <a:pt x="14540" y="660"/>
                  </a:lnTo>
                  <a:lnTo>
                    <a:pt x="14540" y="20232"/>
                  </a:lnTo>
                  <a:lnTo>
                    <a:pt x="13057" y="20232"/>
                  </a:lnTo>
                  <a:cubicBezTo>
                    <a:pt x="12631" y="20232"/>
                    <a:pt x="12631" y="20891"/>
                    <a:pt x="13057" y="20891"/>
                  </a:cubicBezTo>
                  <a:lnTo>
                    <a:pt x="14566" y="20891"/>
                  </a:lnTo>
                  <a:lnTo>
                    <a:pt x="14566" y="22177"/>
                  </a:lnTo>
                  <a:cubicBezTo>
                    <a:pt x="14566" y="22390"/>
                    <a:pt x="14730" y="22497"/>
                    <a:pt x="14895" y="22497"/>
                  </a:cubicBezTo>
                  <a:cubicBezTo>
                    <a:pt x="15060" y="22497"/>
                    <a:pt x="15224" y="22390"/>
                    <a:pt x="15224" y="22177"/>
                  </a:cubicBezTo>
                  <a:lnTo>
                    <a:pt x="15224" y="20891"/>
                  </a:lnTo>
                  <a:lnTo>
                    <a:pt x="21848" y="20891"/>
                  </a:lnTo>
                  <a:lnTo>
                    <a:pt x="21848" y="22177"/>
                  </a:lnTo>
                  <a:cubicBezTo>
                    <a:pt x="21848" y="22390"/>
                    <a:pt x="22013" y="22497"/>
                    <a:pt x="22178" y="22497"/>
                  </a:cubicBezTo>
                  <a:cubicBezTo>
                    <a:pt x="22343" y="22497"/>
                    <a:pt x="22507" y="22390"/>
                    <a:pt x="22507" y="22177"/>
                  </a:cubicBezTo>
                  <a:lnTo>
                    <a:pt x="22507" y="18638"/>
                  </a:lnTo>
                  <a:cubicBezTo>
                    <a:pt x="22507" y="18426"/>
                    <a:pt x="22343" y="18320"/>
                    <a:pt x="22178" y="18320"/>
                  </a:cubicBezTo>
                  <a:cubicBezTo>
                    <a:pt x="22013" y="18320"/>
                    <a:pt x="21848" y="18426"/>
                    <a:pt x="21848" y="18638"/>
                  </a:cubicBezTo>
                  <a:lnTo>
                    <a:pt x="21848" y="20232"/>
                  </a:lnTo>
                  <a:lnTo>
                    <a:pt x="15239" y="20232"/>
                  </a:lnTo>
                  <a:lnTo>
                    <a:pt x="15239" y="660"/>
                  </a:lnTo>
                  <a:lnTo>
                    <a:pt x="21848" y="660"/>
                  </a:lnTo>
                  <a:lnTo>
                    <a:pt x="21848" y="16970"/>
                  </a:lnTo>
                  <a:cubicBezTo>
                    <a:pt x="21848" y="17151"/>
                    <a:pt x="21996" y="17299"/>
                    <a:pt x="22178" y="17299"/>
                  </a:cubicBezTo>
                  <a:cubicBezTo>
                    <a:pt x="22360" y="17297"/>
                    <a:pt x="22507" y="17151"/>
                    <a:pt x="22507" y="16968"/>
                  </a:cubicBezTo>
                  <a:lnTo>
                    <a:pt x="22507" y="330"/>
                  </a:lnTo>
                  <a:cubicBezTo>
                    <a:pt x="22507" y="148"/>
                    <a:pt x="22361" y="1"/>
                    <a:pt x="22181" y="1"/>
                  </a:cubicBezTo>
                  <a:cubicBezTo>
                    <a:pt x="22180" y="1"/>
                    <a:pt x="22179" y="1"/>
                    <a:pt x="22178" y="1"/>
                  </a:cubicBezTo>
                  <a:lnTo>
                    <a:pt x="331" y="1"/>
                  </a:lnTo>
                  <a:cubicBezTo>
                    <a:pt x="330" y="1"/>
                    <a:pt x="329" y="1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928;p105">
              <a:extLst>
                <a:ext uri="{FF2B5EF4-FFF2-40B4-BE49-F238E27FC236}">
                  <a16:creationId xmlns:a16="http://schemas.microsoft.com/office/drawing/2014/main" id="{56355C8C-53EB-6083-ECE3-5E66F9C8C81D}"/>
                </a:ext>
              </a:extLst>
            </p:cNvPr>
            <p:cNvSpPr/>
            <p:nvPr/>
          </p:nvSpPr>
          <p:spPr>
            <a:xfrm>
              <a:off x="3733425" y="1810050"/>
              <a:ext cx="96750" cy="106650"/>
            </a:xfrm>
            <a:custGeom>
              <a:avLst/>
              <a:gdLst/>
              <a:ahLst/>
              <a:cxnLst/>
              <a:rect l="l" t="t" r="r" b="b"/>
              <a:pathLst>
                <a:path w="3870" h="4266" extrusionOk="0">
                  <a:moveTo>
                    <a:pt x="3210" y="660"/>
                  </a:moveTo>
                  <a:lnTo>
                    <a:pt x="3210" y="3606"/>
                  </a:lnTo>
                  <a:lnTo>
                    <a:pt x="660" y="3606"/>
                  </a:lnTo>
                  <a:lnTo>
                    <a:pt x="660" y="660"/>
                  </a:lnTo>
                  <a:close/>
                  <a:moveTo>
                    <a:pt x="331" y="0"/>
                  </a:moveTo>
                  <a:cubicBezTo>
                    <a:pt x="148" y="0"/>
                    <a:pt x="0" y="148"/>
                    <a:pt x="0" y="331"/>
                  </a:cubicBezTo>
                  <a:lnTo>
                    <a:pt x="0" y="3936"/>
                  </a:lnTo>
                  <a:cubicBezTo>
                    <a:pt x="0" y="4118"/>
                    <a:pt x="148" y="4266"/>
                    <a:pt x="331" y="4266"/>
                  </a:cubicBezTo>
                  <a:lnTo>
                    <a:pt x="3539" y="4266"/>
                  </a:lnTo>
                  <a:cubicBezTo>
                    <a:pt x="3722" y="4266"/>
                    <a:pt x="3870" y="4118"/>
                    <a:pt x="3870" y="3936"/>
                  </a:cubicBezTo>
                  <a:lnTo>
                    <a:pt x="3870" y="331"/>
                  </a:lnTo>
                  <a:cubicBezTo>
                    <a:pt x="3870" y="148"/>
                    <a:pt x="3722" y="0"/>
                    <a:pt x="3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929;p105">
              <a:extLst>
                <a:ext uri="{FF2B5EF4-FFF2-40B4-BE49-F238E27FC236}">
                  <a16:creationId xmlns:a16="http://schemas.microsoft.com/office/drawing/2014/main" id="{4249F553-E227-6511-8444-88EBF9514892}"/>
                </a:ext>
              </a:extLst>
            </p:cNvPr>
            <p:cNvSpPr/>
            <p:nvPr/>
          </p:nvSpPr>
          <p:spPr>
            <a:xfrm>
              <a:off x="3918050" y="1810050"/>
              <a:ext cx="96750" cy="106650"/>
            </a:xfrm>
            <a:custGeom>
              <a:avLst/>
              <a:gdLst/>
              <a:ahLst/>
              <a:cxnLst/>
              <a:rect l="l" t="t" r="r" b="b"/>
              <a:pathLst>
                <a:path w="3870" h="4266" extrusionOk="0">
                  <a:moveTo>
                    <a:pt x="3210" y="660"/>
                  </a:moveTo>
                  <a:lnTo>
                    <a:pt x="3210" y="3606"/>
                  </a:lnTo>
                  <a:lnTo>
                    <a:pt x="660" y="3606"/>
                  </a:lnTo>
                  <a:lnTo>
                    <a:pt x="660" y="660"/>
                  </a:lnTo>
                  <a:close/>
                  <a:moveTo>
                    <a:pt x="331" y="0"/>
                  </a:moveTo>
                  <a:cubicBezTo>
                    <a:pt x="148" y="0"/>
                    <a:pt x="0" y="148"/>
                    <a:pt x="0" y="331"/>
                  </a:cubicBezTo>
                  <a:lnTo>
                    <a:pt x="0" y="3936"/>
                  </a:lnTo>
                  <a:cubicBezTo>
                    <a:pt x="0" y="4118"/>
                    <a:pt x="148" y="4266"/>
                    <a:pt x="331" y="4266"/>
                  </a:cubicBezTo>
                  <a:lnTo>
                    <a:pt x="3539" y="4266"/>
                  </a:lnTo>
                  <a:cubicBezTo>
                    <a:pt x="3722" y="4266"/>
                    <a:pt x="3868" y="4118"/>
                    <a:pt x="3870" y="3936"/>
                  </a:cubicBezTo>
                  <a:lnTo>
                    <a:pt x="3870" y="331"/>
                  </a:lnTo>
                  <a:cubicBezTo>
                    <a:pt x="3870" y="148"/>
                    <a:pt x="3722" y="0"/>
                    <a:pt x="3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930;p105">
              <a:extLst>
                <a:ext uri="{FF2B5EF4-FFF2-40B4-BE49-F238E27FC236}">
                  <a16:creationId xmlns:a16="http://schemas.microsoft.com/office/drawing/2014/main" id="{5346BA20-1394-131F-EAE3-4A7BF89C0F0C}"/>
                </a:ext>
              </a:extLst>
            </p:cNvPr>
            <p:cNvSpPr/>
            <p:nvPr/>
          </p:nvSpPr>
          <p:spPr>
            <a:xfrm>
              <a:off x="4098275" y="1808950"/>
              <a:ext cx="96775" cy="106625"/>
            </a:xfrm>
            <a:custGeom>
              <a:avLst/>
              <a:gdLst/>
              <a:ahLst/>
              <a:cxnLst/>
              <a:rect l="l" t="t" r="r" b="b"/>
              <a:pathLst>
                <a:path w="3871" h="4265" extrusionOk="0">
                  <a:moveTo>
                    <a:pt x="3212" y="661"/>
                  </a:moveTo>
                  <a:lnTo>
                    <a:pt x="3212" y="3606"/>
                  </a:lnTo>
                  <a:lnTo>
                    <a:pt x="660" y="3606"/>
                  </a:lnTo>
                  <a:lnTo>
                    <a:pt x="662" y="661"/>
                  </a:lnTo>
                  <a:close/>
                  <a:moveTo>
                    <a:pt x="331" y="1"/>
                  </a:moveTo>
                  <a:cubicBezTo>
                    <a:pt x="149" y="1"/>
                    <a:pt x="1" y="149"/>
                    <a:pt x="1" y="332"/>
                  </a:cubicBezTo>
                  <a:lnTo>
                    <a:pt x="1" y="3936"/>
                  </a:lnTo>
                  <a:cubicBezTo>
                    <a:pt x="1" y="4118"/>
                    <a:pt x="149" y="4265"/>
                    <a:pt x="331" y="4265"/>
                  </a:cubicBezTo>
                  <a:lnTo>
                    <a:pt x="3541" y="4265"/>
                  </a:lnTo>
                  <a:cubicBezTo>
                    <a:pt x="3724" y="4265"/>
                    <a:pt x="3870" y="4118"/>
                    <a:pt x="3870" y="3936"/>
                  </a:cubicBezTo>
                  <a:lnTo>
                    <a:pt x="3870" y="332"/>
                  </a:lnTo>
                  <a:cubicBezTo>
                    <a:pt x="3870" y="149"/>
                    <a:pt x="3724" y="1"/>
                    <a:pt x="35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931;p105">
              <a:extLst>
                <a:ext uri="{FF2B5EF4-FFF2-40B4-BE49-F238E27FC236}">
                  <a16:creationId xmlns:a16="http://schemas.microsoft.com/office/drawing/2014/main" id="{15496FB2-CB55-CA54-555A-EC0E6DAD218A}"/>
                </a:ext>
              </a:extLst>
            </p:cNvPr>
            <p:cNvSpPr/>
            <p:nvPr/>
          </p:nvSpPr>
          <p:spPr>
            <a:xfrm>
              <a:off x="3824650" y="1969675"/>
              <a:ext cx="16525" cy="100625"/>
            </a:xfrm>
            <a:custGeom>
              <a:avLst/>
              <a:gdLst/>
              <a:ahLst/>
              <a:cxnLst/>
              <a:rect l="l" t="t" r="r" b="b"/>
              <a:pathLst>
                <a:path w="661" h="4025" extrusionOk="0">
                  <a:moveTo>
                    <a:pt x="330" y="1"/>
                  </a:moveTo>
                  <a:cubicBezTo>
                    <a:pt x="165" y="1"/>
                    <a:pt x="0" y="107"/>
                    <a:pt x="0" y="320"/>
                  </a:cubicBezTo>
                  <a:lnTo>
                    <a:pt x="0" y="3705"/>
                  </a:lnTo>
                  <a:cubicBezTo>
                    <a:pt x="0" y="3918"/>
                    <a:pt x="165" y="4024"/>
                    <a:pt x="330" y="4024"/>
                  </a:cubicBezTo>
                  <a:cubicBezTo>
                    <a:pt x="495" y="4024"/>
                    <a:pt x="660" y="3918"/>
                    <a:pt x="660" y="3705"/>
                  </a:cubicBezTo>
                  <a:lnTo>
                    <a:pt x="660" y="320"/>
                  </a:lnTo>
                  <a:cubicBezTo>
                    <a:pt x="660" y="107"/>
                    <a:pt x="495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932;p105">
              <a:extLst>
                <a:ext uri="{FF2B5EF4-FFF2-40B4-BE49-F238E27FC236}">
                  <a16:creationId xmlns:a16="http://schemas.microsoft.com/office/drawing/2014/main" id="{E18F3C38-086F-B552-B887-5A6FBDDC1B4C}"/>
                </a:ext>
              </a:extLst>
            </p:cNvPr>
            <p:cNvSpPr/>
            <p:nvPr/>
          </p:nvSpPr>
          <p:spPr>
            <a:xfrm>
              <a:off x="4004875" y="1969675"/>
              <a:ext cx="16525" cy="100625"/>
            </a:xfrm>
            <a:custGeom>
              <a:avLst/>
              <a:gdLst/>
              <a:ahLst/>
              <a:cxnLst/>
              <a:rect l="l" t="t" r="r" b="b"/>
              <a:pathLst>
                <a:path w="661" h="4025" extrusionOk="0">
                  <a:moveTo>
                    <a:pt x="331" y="1"/>
                  </a:moveTo>
                  <a:cubicBezTo>
                    <a:pt x="166" y="1"/>
                    <a:pt x="1" y="107"/>
                    <a:pt x="1" y="320"/>
                  </a:cubicBezTo>
                  <a:lnTo>
                    <a:pt x="1" y="3705"/>
                  </a:lnTo>
                  <a:cubicBezTo>
                    <a:pt x="1" y="3918"/>
                    <a:pt x="166" y="4024"/>
                    <a:pt x="331" y="4024"/>
                  </a:cubicBezTo>
                  <a:cubicBezTo>
                    <a:pt x="496" y="4024"/>
                    <a:pt x="661" y="3918"/>
                    <a:pt x="661" y="3705"/>
                  </a:cubicBezTo>
                  <a:lnTo>
                    <a:pt x="661" y="320"/>
                  </a:lnTo>
                  <a:cubicBezTo>
                    <a:pt x="661" y="107"/>
                    <a:pt x="496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33;p105">
              <a:extLst>
                <a:ext uri="{FF2B5EF4-FFF2-40B4-BE49-F238E27FC236}">
                  <a16:creationId xmlns:a16="http://schemas.microsoft.com/office/drawing/2014/main" id="{EC89C663-BE42-C743-3DF4-1893A322D5F4}"/>
                </a:ext>
              </a:extLst>
            </p:cNvPr>
            <p:cNvSpPr/>
            <p:nvPr/>
          </p:nvSpPr>
          <p:spPr>
            <a:xfrm>
              <a:off x="4185125" y="1969675"/>
              <a:ext cx="16500" cy="100625"/>
            </a:xfrm>
            <a:custGeom>
              <a:avLst/>
              <a:gdLst/>
              <a:ahLst/>
              <a:cxnLst/>
              <a:rect l="l" t="t" r="r" b="b"/>
              <a:pathLst>
                <a:path w="660" h="4025" extrusionOk="0">
                  <a:moveTo>
                    <a:pt x="330" y="1"/>
                  </a:moveTo>
                  <a:cubicBezTo>
                    <a:pt x="165" y="1"/>
                    <a:pt x="0" y="107"/>
                    <a:pt x="0" y="320"/>
                  </a:cubicBezTo>
                  <a:lnTo>
                    <a:pt x="0" y="3705"/>
                  </a:lnTo>
                  <a:cubicBezTo>
                    <a:pt x="0" y="3918"/>
                    <a:pt x="165" y="4024"/>
                    <a:pt x="330" y="4024"/>
                  </a:cubicBezTo>
                  <a:cubicBezTo>
                    <a:pt x="495" y="4024"/>
                    <a:pt x="660" y="3918"/>
                    <a:pt x="660" y="3705"/>
                  </a:cubicBezTo>
                  <a:lnTo>
                    <a:pt x="660" y="320"/>
                  </a:lnTo>
                  <a:cubicBezTo>
                    <a:pt x="660" y="107"/>
                    <a:pt x="495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34;p105">
              <a:extLst>
                <a:ext uri="{FF2B5EF4-FFF2-40B4-BE49-F238E27FC236}">
                  <a16:creationId xmlns:a16="http://schemas.microsoft.com/office/drawing/2014/main" id="{BF9A8474-5BA8-8588-50AE-CA8A90AF6EC5}"/>
                </a:ext>
              </a:extLst>
            </p:cNvPr>
            <p:cNvSpPr/>
            <p:nvPr/>
          </p:nvSpPr>
          <p:spPr>
            <a:xfrm>
              <a:off x="3737075" y="2180425"/>
              <a:ext cx="89450" cy="16500"/>
            </a:xfrm>
            <a:custGeom>
              <a:avLst/>
              <a:gdLst/>
              <a:ahLst/>
              <a:cxnLst/>
              <a:rect l="l" t="t" r="r" b="b"/>
              <a:pathLst>
                <a:path w="3578" h="660" extrusionOk="0">
                  <a:moveTo>
                    <a:pt x="426" y="0"/>
                  </a:moveTo>
                  <a:cubicBezTo>
                    <a:pt x="1" y="0"/>
                    <a:pt x="1" y="660"/>
                    <a:pt x="426" y="660"/>
                  </a:cubicBezTo>
                  <a:lnTo>
                    <a:pt x="3153" y="660"/>
                  </a:lnTo>
                  <a:cubicBezTo>
                    <a:pt x="3577" y="660"/>
                    <a:pt x="3577" y="0"/>
                    <a:pt x="3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35;p105">
              <a:extLst>
                <a:ext uri="{FF2B5EF4-FFF2-40B4-BE49-F238E27FC236}">
                  <a16:creationId xmlns:a16="http://schemas.microsoft.com/office/drawing/2014/main" id="{1D0CBFE0-6FE5-3525-89B3-F2CC8A8FE47A}"/>
                </a:ext>
              </a:extLst>
            </p:cNvPr>
            <p:cNvSpPr/>
            <p:nvPr/>
          </p:nvSpPr>
          <p:spPr>
            <a:xfrm>
              <a:off x="3737075" y="2145250"/>
              <a:ext cx="89450" cy="16525"/>
            </a:xfrm>
            <a:custGeom>
              <a:avLst/>
              <a:gdLst/>
              <a:ahLst/>
              <a:cxnLst/>
              <a:rect l="l" t="t" r="r" b="b"/>
              <a:pathLst>
                <a:path w="3578" h="661" extrusionOk="0">
                  <a:moveTo>
                    <a:pt x="426" y="1"/>
                  </a:moveTo>
                  <a:cubicBezTo>
                    <a:pt x="1" y="1"/>
                    <a:pt x="1" y="661"/>
                    <a:pt x="426" y="661"/>
                  </a:cubicBezTo>
                  <a:lnTo>
                    <a:pt x="3153" y="661"/>
                  </a:lnTo>
                  <a:cubicBezTo>
                    <a:pt x="3577" y="661"/>
                    <a:pt x="3577" y="1"/>
                    <a:pt x="3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36;p105">
              <a:extLst>
                <a:ext uri="{FF2B5EF4-FFF2-40B4-BE49-F238E27FC236}">
                  <a16:creationId xmlns:a16="http://schemas.microsoft.com/office/drawing/2014/main" id="{7A42D208-95D5-15E7-2D73-A38D3F2BA819}"/>
                </a:ext>
              </a:extLst>
            </p:cNvPr>
            <p:cNvSpPr/>
            <p:nvPr/>
          </p:nvSpPr>
          <p:spPr>
            <a:xfrm>
              <a:off x="3921700" y="2180425"/>
              <a:ext cx="89450" cy="16500"/>
            </a:xfrm>
            <a:custGeom>
              <a:avLst/>
              <a:gdLst/>
              <a:ahLst/>
              <a:cxnLst/>
              <a:rect l="l" t="t" r="r" b="b"/>
              <a:pathLst>
                <a:path w="3578" h="660" extrusionOk="0">
                  <a:moveTo>
                    <a:pt x="427" y="0"/>
                  </a:moveTo>
                  <a:cubicBezTo>
                    <a:pt x="1" y="0"/>
                    <a:pt x="1" y="660"/>
                    <a:pt x="427" y="660"/>
                  </a:cubicBezTo>
                  <a:lnTo>
                    <a:pt x="3152" y="660"/>
                  </a:lnTo>
                  <a:cubicBezTo>
                    <a:pt x="3577" y="660"/>
                    <a:pt x="3577" y="0"/>
                    <a:pt x="3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37;p105">
              <a:extLst>
                <a:ext uri="{FF2B5EF4-FFF2-40B4-BE49-F238E27FC236}">
                  <a16:creationId xmlns:a16="http://schemas.microsoft.com/office/drawing/2014/main" id="{C9FD914B-194C-570E-404F-3BCC1D35AE77}"/>
                </a:ext>
              </a:extLst>
            </p:cNvPr>
            <p:cNvSpPr/>
            <p:nvPr/>
          </p:nvSpPr>
          <p:spPr>
            <a:xfrm>
              <a:off x="3921700" y="2145250"/>
              <a:ext cx="89450" cy="16525"/>
            </a:xfrm>
            <a:custGeom>
              <a:avLst/>
              <a:gdLst/>
              <a:ahLst/>
              <a:cxnLst/>
              <a:rect l="l" t="t" r="r" b="b"/>
              <a:pathLst>
                <a:path w="3578" h="661" extrusionOk="0">
                  <a:moveTo>
                    <a:pt x="427" y="1"/>
                  </a:moveTo>
                  <a:cubicBezTo>
                    <a:pt x="1" y="1"/>
                    <a:pt x="1" y="661"/>
                    <a:pt x="427" y="661"/>
                  </a:cubicBezTo>
                  <a:lnTo>
                    <a:pt x="3152" y="661"/>
                  </a:lnTo>
                  <a:cubicBezTo>
                    <a:pt x="3577" y="661"/>
                    <a:pt x="3577" y="1"/>
                    <a:pt x="3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38;p105">
              <a:extLst>
                <a:ext uri="{FF2B5EF4-FFF2-40B4-BE49-F238E27FC236}">
                  <a16:creationId xmlns:a16="http://schemas.microsoft.com/office/drawing/2014/main" id="{A56FA37D-55C6-D65F-8EF5-6402E307384B}"/>
                </a:ext>
              </a:extLst>
            </p:cNvPr>
            <p:cNvSpPr/>
            <p:nvPr/>
          </p:nvSpPr>
          <p:spPr>
            <a:xfrm>
              <a:off x="4101950" y="2180425"/>
              <a:ext cx="89425" cy="16500"/>
            </a:xfrm>
            <a:custGeom>
              <a:avLst/>
              <a:gdLst/>
              <a:ahLst/>
              <a:cxnLst/>
              <a:rect l="l" t="t" r="r" b="b"/>
              <a:pathLst>
                <a:path w="3577" h="660" extrusionOk="0">
                  <a:moveTo>
                    <a:pt x="426" y="0"/>
                  </a:moveTo>
                  <a:cubicBezTo>
                    <a:pt x="0" y="0"/>
                    <a:pt x="0" y="660"/>
                    <a:pt x="426" y="660"/>
                  </a:cubicBezTo>
                  <a:lnTo>
                    <a:pt x="3152" y="660"/>
                  </a:lnTo>
                  <a:cubicBezTo>
                    <a:pt x="3577" y="660"/>
                    <a:pt x="3577" y="0"/>
                    <a:pt x="3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39;p105">
              <a:extLst>
                <a:ext uri="{FF2B5EF4-FFF2-40B4-BE49-F238E27FC236}">
                  <a16:creationId xmlns:a16="http://schemas.microsoft.com/office/drawing/2014/main" id="{22219DD7-4AC4-7FCE-BAD0-A7370DD8E7F6}"/>
                </a:ext>
              </a:extLst>
            </p:cNvPr>
            <p:cNvSpPr/>
            <p:nvPr/>
          </p:nvSpPr>
          <p:spPr>
            <a:xfrm>
              <a:off x="4101950" y="2145250"/>
              <a:ext cx="89425" cy="16525"/>
            </a:xfrm>
            <a:custGeom>
              <a:avLst/>
              <a:gdLst/>
              <a:ahLst/>
              <a:cxnLst/>
              <a:rect l="l" t="t" r="r" b="b"/>
              <a:pathLst>
                <a:path w="3577" h="661" extrusionOk="0">
                  <a:moveTo>
                    <a:pt x="426" y="1"/>
                  </a:moveTo>
                  <a:cubicBezTo>
                    <a:pt x="0" y="1"/>
                    <a:pt x="0" y="661"/>
                    <a:pt x="426" y="661"/>
                  </a:cubicBezTo>
                  <a:lnTo>
                    <a:pt x="3152" y="661"/>
                  </a:lnTo>
                  <a:cubicBezTo>
                    <a:pt x="3577" y="661"/>
                    <a:pt x="3577" y="1"/>
                    <a:pt x="3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888;p105">
            <a:extLst>
              <a:ext uri="{FF2B5EF4-FFF2-40B4-BE49-F238E27FC236}">
                <a16:creationId xmlns:a16="http://schemas.microsoft.com/office/drawing/2014/main" id="{DED45CB2-7292-968A-3CFC-11419D0558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Product 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05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3" name="Google Shape;5083;p115"/>
          <p:cNvSpPr txBox="1">
            <a:spLocks noGrp="1"/>
          </p:cNvSpPr>
          <p:nvPr>
            <p:ph type="title"/>
          </p:nvPr>
        </p:nvSpPr>
        <p:spPr>
          <a:xfrm>
            <a:off x="710550" y="1335828"/>
            <a:ext cx="3170700" cy="103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앉은 자리에서 간단히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084" name="Google Shape;5084;p115"/>
          <p:cNvSpPr txBox="1">
            <a:spLocks noGrp="1"/>
          </p:cNvSpPr>
          <p:nvPr>
            <p:ph type="subTitle" idx="1"/>
          </p:nvPr>
        </p:nvSpPr>
        <p:spPr>
          <a:xfrm>
            <a:off x="759798" y="2443099"/>
            <a:ext cx="3170700" cy="1202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그리고 단순한 간편함을 넘어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회원과 함께 성장할 수 있는 서비스를 만들어가고 싶습니다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  <p:grpSp>
        <p:nvGrpSpPr>
          <p:cNvPr id="5085" name="Google Shape;5085;p115"/>
          <p:cNvGrpSpPr/>
          <p:nvPr/>
        </p:nvGrpSpPr>
        <p:grpSpPr>
          <a:xfrm>
            <a:off x="3881256" y="1066375"/>
            <a:ext cx="4461725" cy="3010745"/>
            <a:chOff x="1293506" y="2959057"/>
            <a:chExt cx="374730" cy="252870"/>
          </a:xfrm>
        </p:grpSpPr>
        <p:sp>
          <p:nvSpPr>
            <p:cNvPr id="5086" name="Google Shape;5086;p115"/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15"/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15"/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15"/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90" name="Google Shape;5090;p115"/>
          <p:cNvPicPr preferRelativeResize="0"/>
          <p:nvPr/>
        </p:nvPicPr>
        <p:blipFill rotWithShape="1">
          <a:blip r:embed="rId3">
            <a:alphaModFix/>
          </a:blip>
          <a:srcRect l="3652" r="3652"/>
          <a:stretch/>
        </p:blipFill>
        <p:spPr>
          <a:xfrm>
            <a:off x="4359819" y="1393250"/>
            <a:ext cx="3504600" cy="21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Google Shape;5096;p116"/>
          <p:cNvSpPr txBox="1">
            <a:spLocks noGrp="1"/>
          </p:cNvSpPr>
          <p:nvPr>
            <p:ph type="title"/>
          </p:nvPr>
        </p:nvSpPr>
        <p:spPr>
          <a:xfrm>
            <a:off x="2925336" y="2269206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62C603A9-2C53-9739-D16A-89FC1D449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>
            <a:extLst>
              <a:ext uri="{FF2B5EF4-FFF2-40B4-BE49-F238E27FC236}">
                <a16:creationId xmlns:a16="http://schemas.microsoft.com/office/drawing/2014/main" id="{48582376-8115-62F6-6CFD-556A658CB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655" name="Google Shape;655;p67">
            <a:extLst>
              <a:ext uri="{FF2B5EF4-FFF2-40B4-BE49-F238E27FC236}">
                <a16:creationId xmlns:a16="http://schemas.microsoft.com/office/drawing/2014/main" id="{5F9AAE38-8837-5855-4900-B883B042DB6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25784" y="1328067"/>
            <a:ext cx="25146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이준배</a:t>
            </a: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656" name="Google Shape;656;p67">
            <a:extLst>
              <a:ext uri="{FF2B5EF4-FFF2-40B4-BE49-F238E27FC236}">
                <a16:creationId xmlns:a16="http://schemas.microsoft.com/office/drawing/2014/main" id="{668101CB-3646-E572-45DB-7809BF4326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25784" y="1631902"/>
            <a:ext cx="2514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처리 및 </a:t>
            </a:r>
            <a:r>
              <a:rPr lang="ko-KR" altLang="en-US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머신러닝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스트림릿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제작</a:t>
            </a:r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  <a:p>
            <a:pPr marL="0" indent="0"/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GPT 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채찍질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57" name="Google Shape;657;p67">
            <a:extLst>
              <a:ext uri="{FF2B5EF4-FFF2-40B4-BE49-F238E27FC236}">
                <a16:creationId xmlns:a16="http://schemas.microsoft.com/office/drawing/2014/main" id="{FE1443EC-AC1A-5D41-A04A-B5E68F68B87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303442" y="3381618"/>
            <a:ext cx="25146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손현성</a:t>
            </a: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658" name="Google Shape;658;p67">
            <a:extLst>
              <a:ext uri="{FF2B5EF4-FFF2-40B4-BE49-F238E27FC236}">
                <a16:creationId xmlns:a16="http://schemas.microsoft.com/office/drawing/2014/main" id="{FF0D799B-4D0B-D0F9-BDD1-7ECBE272AA9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3442" y="3686535"/>
            <a:ext cx="25146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처리 및 </a:t>
            </a:r>
            <a:r>
              <a:rPr lang="ko-KR" altLang="en-US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머신러닝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분석 전반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깎는 장인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Google Shape;657;p67">
            <a:extLst>
              <a:ext uri="{FF2B5EF4-FFF2-40B4-BE49-F238E27FC236}">
                <a16:creationId xmlns:a16="http://schemas.microsoft.com/office/drawing/2014/main" id="{5438731F-1EA9-B26D-C8D7-1651791555E7}"/>
              </a:ext>
            </a:extLst>
          </p:cNvPr>
          <p:cNvSpPr txBox="1">
            <a:spLocks/>
          </p:cNvSpPr>
          <p:nvPr/>
        </p:nvSpPr>
        <p:spPr>
          <a:xfrm>
            <a:off x="11184" y="3069499"/>
            <a:ext cx="25146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박슬기</a:t>
            </a:r>
            <a:endParaRPr lang="en-US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" name="Google Shape;658;p67">
            <a:extLst>
              <a:ext uri="{FF2B5EF4-FFF2-40B4-BE49-F238E27FC236}">
                <a16:creationId xmlns:a16="http://schemas.microsoft.com/office/drawing/2014/main" id="{D5A73E2D-CB85-D0C3-6FFE-4355F4EAF595}"/>
              </a:ext>
            </a:extLst>
          </p:cNvPr>
          <p:cNvSpPr txBox="1">
            <a:spLocks/>
          </p:cNvSpPr>
          <p:nvPr/>
        </p:nvSpPr>
        <p:spPr>
          <a:xfrm>
            <a:off x="11184" y="3374416"/>
            <a:ext cx="25146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PM, 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기획업무</a:t>
            </a:r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작업 총괄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배우러 와서 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기획하고 있음</a:t>
            </a:r>
            <a:endParaRPr lang="en-US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/>
            <a:endParaRPr lang="en-US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Google Shape;655;p67">
            <a:extLst>
              <a:ext uri="{FF2B5EF4-FFF2-40B4-BE49-F238E27FC236}">
                <a16:creationId xmlns:a16="http://schemas.microsoft.com/office/drawing/2014/main" id="{F90572FE-C186-4E53-241F-C7FD828A4CD9}"/>
              </a:ext>
            </a:extLst>
          </p:cNvPr>
          <p:cNvSpPr txBox="1">
            <a:spLocks/>
          </p:cNvSpPr>
          <p:nvPr/>
        </p:nvSpPr>
        <p:spPr>
          <a:xfrm>
            <a:off x="6320916" y="1712563"/>
            <a:ext cx="25146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지상원</a:t>
            </a:r>
            <a:endParaRPr lang="en-US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Google Shape;656;p67">
            <a:extLst>
              <a:ext uri="{FF2B5EF4-FFF2-40B4-BE49-F238E27FC236}">
                <a16:creationId xmlns:a16="http://schemas.microsoft.com/office/drawing/2014/main" id="{4BC3657D-7109-B496-0C16-72C345D717CF}"/>
              </a:ext>
            </a:extLst>
          </p:cNvPr>
          <p:cNvSpPr txBox="1">
            <a:spLocks/>
          </p:cNvSpPr>
          <p:nvPr/>
        </p:nvSpPr>
        <p:spPr>
          <a:xfrm>
            <a:off x="6320916" y="2016398"/>
            <a:ext cx="251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ko-KR" altLang="en-US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스트림릿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제작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분석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깔끔한 연출 전문</a:t>
            </a:r>
            <a:endParaRPr lang="en-US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93A75DA-F607-9949-0EAB-BFFDB0AEC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6" t="-1166" r="36100" b="44821"/>
          <a:stretch/>
        </p:blipFill>
        <p:spPr bwMode="auto">
          <a:xfrm>
            <a:off x="998512" y="1169136"/>
            <a:ext cx="1505244" cy="149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203DBA0-FD08-24AF-612A-C13ED0428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2" t="8381" r="29324" b="53914"/>
          <a:stretch/>
        </p:blipFill>
        <p:spPr bwMode="auto">
          <a:xfrm>
            <a:off x="4815672" y="1537017"/>
            <a:ext cx="1505244" cy="14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A8673712-10C0-5FBB-186D-C1BA2F219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8" t="14463" r="27084" b="47964"/>
          <a:stretch/>
        </p:blipFill>
        <p:spPr bwMode="auto">
          <a:xfrm>
            <a:off x="6789775" y="3246853"/>
            <a:ext cx="1505237" cy="14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ED49D1DF-9425-976F-F0F1-8EAE30EC1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4" r="37040" b="60799"/>
          <a:stretch/>
        </p:blipFill>
        <p:spPr bwMode="auto">
          <a:xfrm>
            <a:off x="2525784" y="2949156"/>
            <a:ext cx="1504240" cy="145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1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3"/>
          <p:cNvSpPr txBox="1">
            <a:spLocks noGrp="1"/>
          </p:cNvSpPr>
          <p:nvPr>
            <p:ph type="title"/>
          </p:nvPr>
        </p:nvSpPr>
        <p:spPr>
          <a:xfrm>
            <a:off x="2395500" y="2238075"/>
            <a:ext cx="43530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VS. SOLUTION</a:t>
            </a:r>
            <a:endParaRPr dirty="0"/>
          </a:p>
        </p:txBody>
      </p:sp>
      <p:sp>
        <p:nvSpPr>
          <p:cNvPr id="607" name="Google Shape;607;p63"/>
          <p:cNvSpPr txBox="1">
            <a:spLocks noGrp="1"/>
          </p:cNvSpPr>
          <p:nvPr>
            <p:ph type="subTitle" idx="1"/>
          </p:nvPr>
        </p:nvSpPr>
        <p:spPr>
          <a:xfrm>
            <a:off x="2423100" y="3079875"/>
            <a:ext cx="429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헬스장 이탈의 발생 이유와</a:t>
            </a:r>
            <a:endParaRPr lang="en-US" altLang="ko-KR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헬스장 회원관리의 현 실태</a:t>
            </a:r>
            <a:endParaRPr lang="en-US" altLang="ko-KR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08" name="Google Shape;608;p63"/>
          <p:cNvSpPr txBox="1">
            <a:spLocks noGrp="1"/>
          </p:cNvSpPr>
          <p:nvPr>
            <p:ph type="title" idx="2"/>
          </p:nvPr>
        </p:nvSpPr>
        <p:spPr>
          <a:xfrm>
            <a:off x="2395500" y="1117150"/>
            <a:ext cx="4353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69"/>
          <p:cNvGrpSpPr/>
          <p:nvPr/>
        </p:nvGrpSpPr>
        <p:grpSpPr>
          <a:xfrm>
            <a:off x="0" y="1446475"/>
            <a:ext cx="5323348" cy="3697029"/>
            <a:chOff x="0" y="1446475"/>
            <a:chExt cx="5323348" cy="3697029"/>
          </a:xfrm>
        </p:grpSpPr>
        <p:pic>
          <p:nvPicPr>
            <p:cNvPr id="681" name="Google Shape;681;p69"/>
            <p:cNvPicPr preferRelativeResize="0"/>
            <p:nvPr/>
          </p:nvPicPr>
          <p:blipFill rotWithShape="1">
            <a:blip r:embed="rId3">
              <a:alphaModFix/>
            </a:blip>
            <a:srcRect l="1941" r="1941"/>
            <a:stretch/>
          </p:blipFill>
          <p:spPr>
            <a:xfrm>
              <a:off x="0" y="1446475"/>
              <a:ext cx="5323348" cy="36970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69"/>
            <p:cNvSpPr/>
            <p:nvPr/>
          </p:nvSpPr>
          <p:spPr>
            <a:xfrm>
              <a:off x="3" y="1446475"/>
              <a:ext cx="5323200" cy="3696900"/>
            </a:xfrm>
            <a:prstGeom prst="rect">
              <a:avLst/>
            </a:prstGeom>
            <a:solidFill>
              <a:schemeClr val="dk1">
                <a:alpha val="156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69"/>
          <p:cNvSpPr/>
          <p:nvPr/>
        </p:nvSpPr>
        <p:spPr>
          <a:xfrm>
            <a:off x="5015700" y="185724"/>
            <a:ext cx="3690835" cy="426208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4" name="Google Shape;684;p69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85" name="Google Shape;685;p69"/>
          <p:cNvSpPr txBox="1">
            <a:spLocks noGrp="1"/>
          </p:cNvSpPr>
          <p:nvPr>
            <p:ph type="title" idx="2"/>
          </p:nvPr>
        </p:nvSpPr>
        <p:spPr>
          <a:xfrm>
            <a:off x="5760225" y="1031850"/>
            <a:ext cx="22743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DON’T HAVE TIME!</a:t>
            </a:r>
            <a:endParaRPr dirty="0"/>
          </a:p>
        </p:txBody>
      </p:sp>
      <p:sp>
        <p:nvSpPr>
          <p:cNvPr id="686" name="Google Shape;686;p69"/>
          <p:cNvSpPr txBox="1">
            <a:spLocks noGrp="1"/>
          </p:cNvSpPr>
          <p:nvPr>
            <p:ph type="subTitle" idx="1"/>
          </p:nvPr>
        </p:nvSpPr>
        <p:spPr>
          <a:xfrm>
            <a:off x="5277150" y="1491782"/>
            <a:ext cx="3240450" cy="2377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우리 회원들은 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왜 헬스장에 나오지 않을까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모든 회원들의 정보를 단순히 </a:t>
            </a:r>
            <a:r>
              <a:rPr lang="ko-KR" altLang="en-US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쳐다만</a:t>
            </a: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봐서는 그 관련성을 알기 힘듭니다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우리는 고객들이 알기 쉽게 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데이터에 접근할 수 있는 방법을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찾았습니다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87" name="Google Shape;687;p69"/>
          <p:cNvSpPr/>
          <p:nvPr/>
        </p:nvSpPr>
        <p:spPr>
          <a:xfrm>
            <a:off x="7762825" y="31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>
          <a:extLst>
            <a:ext uri="{FF2B5EF4-FFF2-40B4-BE49-F238E27FC236}">
              <a16:creationId xmlns:a16="http://schemas.microsoft.com/office/drawing/2014/main" id="{3E07647E-FDFB-9CEB-637B-4E37BE9C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91">
            <a:extLst>
              <a:ext uri="{FF2B5EF4-FFF2-40B4-BE49-F238E27FC236}">
                <a16:creationId xmlns:a16="http://schemas.microsoft.com/office/drawing/2014/main" id="{E48C7D62-7978-9E5C-E92A-81435A85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등록 후 운동 포기</a:t>
            </a:r>
            <a:r>
              <a:rPr lang="en-US" altLang="ko-KR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.. </a:t>
            </a:r>
            <a:r>
              <a:rPr lang="ko-KR" altLang="en-US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이유는</a:t>
            </a:r>
            <a:r>
              <a:rPr lang="en-US" altLang="ko-KR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?</a:t>
            </a:r>
            <a:endParaRPr dirty="0">
              <a:latin typeface="Arita Dotum KR Bold" panose="02020803020101020101" pitchFamily="18" charset="-127"/>
              <a:ea typeface="Arita Dotum KR Bold" panose="02020803020101020101" pitchFamily="18" charset="-127"/>
            </a:endParaRPr>
          </a:p>
        </p:txBody>
      </p:sp>
      <p:sp>
        <p:nvSpPr>
          <p:cNvPr id="1412" name="Google Shape;1412;p91">
            <a:extLst>
              <a:ext uri="{FF2B5EF4-FFF2-40B4-BE49-F238E27FC236}">
                <a16:creationId xmlns:a16="http://schemas.microsoft.com/office/drawing/2014/main" id="{637AE98B-24E0-893D-EF2E-13AF565CF9A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074984" y="4336338"/>
            <a:ext cx="4994032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정답은 동기 부여와 시간적 여유</a:t>
            </a:r>
            <a:r>
              <a:rPr lang="en-US" altLang="ko-KR" sz="2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  <a:endParaRPr sz="2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34F0B5-49AA-63E7-A442-E7FDBEB6544C}"/>
              </a:ext>
            </a:extLst>
          </p:cNvPr>
          <p:cNvGrpSpPr/>
          <p:nvPr/>
        </p:nvGrpSpPr>
        <p:grpSpPr>
          <a:xfrm>
            <a:off x="2404357" y="1193791"/>
            <a:ext cx="4335286" cy="3016768"/>
            <a:chOff x="2036715" y="1125731"/>
            <a:chExt cx="4335286" cy="30167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8D4DE75-3378-93E1-9566-E343DCE2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6715" y="1125731"/>
              <a:ext cx="4335286" cy="301676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85DA4B4-F667-B7D7-1D8B-B0B1C0A73A0D}"/>
                </a:ext>
              </a:extLst>
            </p:cNvPr>
            <p:cNvSpPr/>
            <p:nvPr/>
          </p:nvSpPr>
          <p:spPr>
            <a:xfrm>
              <a:off x="2685156" y="3477600"/>
              <a:ext cx="2146043" cy="172800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77276C-9B09-C5EE-5D52-2EE66F201593}"/>
                </a:ext>
              </a:extLst>
            </p:cNvPr>
            <p:cNvSpPr/>
            <p:nvPr/>
          </p:nvSpPr>
          <p:spPr>
            <a:xfrm>
              <a:off x="5220001" y="2580150"/>
              <a:ext cx="1080000" cy="163050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16A0C12-C5B2-51A2-4D00-F8B4B5BEAD46}"/>
                </a:ext>
              </a:extLst>
            </p:cNvPr>
            <p:cNvSpPr/>
            <p:nvPr/>
          </p:nvSpPr>
          <p:spPr>
            <a:xfrm>
              <a:off x="2058315" y="2758799"/>
              <a:ext cx="2772884" cy="172799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806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0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693" name="Google Shape;693;p70"/>
          <p:cNvSpPr txBox="1">
            <a:spLocks noGrp="1"/>
          </p:cNvSpPr>
          <p:nvPr>
            <p:ph type="subTitle" idx="1"/>
          </p:nvPr>
        </p:nvSpPr>
        <p:spPr>
          <a:xfrm>
            <a:off x="1043974" y="1155460"/>
            <a:ext cx="41838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회원들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1" indent="-330200"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동기 부여 부족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1" indent="-330200"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시간 부족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헬스장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1" indent="-330200"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원인 파악 어려움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1" indent="-330200"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언제나 똑같은 일방적 마케팅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694" name="Google Shape;6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26" y="1478625"/>
            <a:ext cx="2300976" cy="338534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0"/>
          <p:cNvSpPr/>
          <p:nvPr/>
        </p:nvSpPr>
        <p:spPr>
          <a:xfrm>
            <a:off x="5773025" y="3954107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70"/>
          <p:cNvSpPr/>
          <p:nvPr/>
        </p:nvSpPr>
        <p:spPr>
          <a:xfrm rot="-5400000">
            <a:off x="7119625" y="984433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110CA-18D6-F9BB-DE94-57D418829BD4}"/>
              </a:ext>
            </a:extLst>
          </p:cNvPr>
          <p:cNvSpPr txBox="1"/>
          <p:nvPr/>
        </p:nvSpPr>
        <p:spPr>
          <a:xfrm>
            <a:off x="1255910" y="3307776"/>
            <a:ext cx="375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10</a:t>
            </a:r>
            <a:r>
              <a:rPr lang="ko-KR" altLang="en-US" sz="18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년 전과 다를 바 없는 시스템을</a:t>
            </a:r>
            <a:endParaRPr lang="en-US" altLang="ko-KR" sz="1800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여전히 유지</a:t>
            </a:r>
            <a:endParaRPr lang="en-US" altLang="ko-KR" sz="1800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54455310-C1E6-598A-2EB7-BC46D6705545}"/>
              </a:ext>
            </a:extLst>
          </p:cNvPr>
          <p:cNvSpPr/>
          <p:nvPr/>
        </p:nvSpPr>
        <p:spPr>
          <a:xfrm>
            <a:off x="2853536" y="2881960"/>
            <a:ext cx="564675" cy="3312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7274C-9D8A-B1B5-F6E9-A635A8906734}"/>
              </a:ext>
            </a:extLst>
          </p:cNvPr>
          <p:cNvSpPr txBox="1"/>
          <p:nvPr/>
        </p:nvSpPr>
        <p:spPr>
          <a:xfrm>
            <a:off x="1255910" y="4146795"/>
            <a:ext cx="375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다람쥐 </a:t>
            </a:r>
            <a:r>
              <a:rPr lang="ko-KR" altLang="en-US" sz="2400" dirty="0" err="1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챗바퀴</a:t>
            </a:r>
            <a:r>
              <a:rPr lang="ko-KR" altLang="en-US" sz="24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식 운영</a:t>
            </a:r>
            <a:endParaRPr lang="en-US" altLang="ko-KR" sz="2400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73"/>
          <p:cNvGrpSpPr/>
          <p:nvPr/>
        </p:nvGrpSpPr>
        <p:grpSpPr>
          <a:xfrm>
            <a:off x="0" y="1446475"/>
            <a:ext cx="5323352" cy="3697025"/>
            <a:chOff x="0" y="1446475"/>
            <a:chExt cx="5323352" cy="3697025"/>
          </a:xfrm>
        </p:grpSpPr>
        <p:pic>
          <p:nvPicPr>
            <p:cNvPr id="737" name="Google Shape;737;p73"/>
            <p:cNvPicPr preferRelativeResize="0"/>
            <p:nvPr/>
          </p:nvPicPr>
          <p:blipFill rotWithShape="1">
            <a:blip r:embed="rId3">
              <a:alphaModFix/>
            </a:blip>
            <a:srcRect r="3984"/>
            <a:stretch/>
          </p:blipFill>
          <p:spPr>
            <a:xfrm>
              <a:off x="0" y="1446475"/>
              <a:ext cx="5323352" cy="369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73"/>
            <p:cNvSpPr/>
            <p:nvPr/>
          </p:nvSpPr>
          <p:spPr>
            <a:xfrm>
              <a:off x="3" y="1446475"/>
              <a:ext cx="5323200" cy="3696900"/>
            </a:xfrm>
            <a:prstGeom prst="rect">
              <a:avLst/>
            </a:prstGeom>
            <a:solidFill>
              <a:schemeClr val="dk1">
                <a:alpha val="156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73"/>
          <p:cNvSpPr/>
          <p:nvPr/>
        </p:nvSpPr>
        <p:spPr>
          <a:xfrm>
            <a:off x="4891900" y="160974"/>
            <a:ext cx="3690835" cy="426208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73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41" name="Google Shape;741;p73"/>
          <p:cNvSpPr txBox="1">
            <a:spLocks noGrp="1"/>
          </p:cNvSpPr>
          <p:nvPr>
            <p:ph type="title" idx="2"/>
          </p:nvPr>
        </p:nvSpPr>
        <p:spPr>
          <a:xfrm>
            <a:off x="5760225" y="1355850"/>
            <a:ext cx="22743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APP!</a:t>
            </a:r>
            <a:endParaRPr/>
          </a:p>
        </p:txBody>
      </p:sp>
      <p:sp>
        <p:nvSpPr>
          <p:cNvPr id="742" name="Google Shape;742;p73"/>
          <p:cNvSpPr txBox="1">
            <a:spLocks noGrp="1"/>
          </p:cNvSpPr>
          <p:nvPr>
            <p:ph type="subTitle" idx="1"/>
          </p:nvPr>
        </p:nvSpPr>
        <p:spPr>
          <a:xfrm>
            <a:off x="5482464" y="1446475"/>
            <a:ext cx="2829822" cy="1936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저희는 고객의 니즈와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데이터를 분석하여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이탈 여지가 있는 회원을 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미리 예측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각 회원의 상태를 확인하고 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그에 맞는 마케팅과 회원 관리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서비스를 제공합니다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</a:p>
        </p:txBody>
      </p:sp>
      <p:sp>
        <p:nvSpPr>
          <p:cNvPr id="743" name="Google Shape;743;p73"/>
          <p:cNvSpPr/>
          <p:nvPr/>
        </p:nvSpPr>
        <p:spPr>
          <a:xfrm>
            <a:off x="7762825" y="31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8"/>
          <p:cNvSpPr txBox="1">
            <a:spLocks noGrp="1"/>
          </p:cNvSpPr>
          <p:nvPr>
            <p:ph type="title"/>
          </p:nvPr>
        </p:nvSpPr>
        <p:spPr>
          <a:xfrm>
            <a:off x="2395500" y="2238075"/>
            <a:ext cx="43530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806" name="Google Shape;806;p78"/>
          <p:cNvSpPr txBox="1">
            <a:spLocks noGrp="1"/>
          </p:cNvSpPr>
          <p:nvPr>
            <p:ph type="subTitle" idx="1"/>
          </p:nvPr>
        </p:nvSpPr>
        <p:spPr>
          <a:xfrm>
            <a:off x="2423100" y="3079875"/>
            <a:ext cx="429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이탈 예측 프로그램 및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이벤트 퀘스트 관리 프로그램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07" name="Google Shape;807;p78"/>
          <p:cNvSpPr txBox="1">
            <a:spLocks noGrp="1"/>
          </p:cNvSpPr>
          <p:nvPr>
            <p:ph type="title" idx="2"/>
          </p:nvPr>
        </p:nvSpPr>
        <p:spPr>
          <a:xfrm>
            <a:off x="2395500" y="1117150"/>
            <a:ext cx="4353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tness App Pitch Deck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588</Words>
  <Application>Microsoft Office PowerPoint</Application>
  <PresentationFormat>화면 슬라이드 쇼(16:9)</PresentationFormat>
  <Paragraphs>165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Arial</vt:lpstr>
      <vt:lpstr>Arita Dotum KR Bold</vt:lpstr>
      <vt:lpstr>DM Sans</vt:lpstr>
      <vt:lpstr>Anton</vt:lpstr>
      <vt:lpstr>Noto Sans KR ExtraBold</vt:lpstr>
      <vt:lpstr>Noto Serif KR Medium</vt:lpstr>
      <vt:lpstr>Noto Sans KR Medium</vt:lpstr>
      <vt:lpstr>Noto Sans KR Black</vt:lpstr>
      <vt:lpstr>Noto Sans KR SemiBold</vt:lpstr>
      <vt:lpstr>Anaheim</vt:lpstr>
      <vt:lpstr>Fitness App Pitch Deck XL by Slidesgo</vt:lpstr>
      <vt:lpstr>FITNESS  management</vt:lpstr>
      <vt:lpstr>INTRODUCTION</vt:lpstr>
      <vt:lpstr>THE TEAM</vt:lpstr>
      <vt:lpstr>PROBLEM VS. SOLUTION</vt:lpstr>
      <vt:lpstr>PROBLEM</vt:lpstr>
      <vt:lpstr>등록 후 운동 포기.. 이유는?</vt:lpstr>
      <vt:lpstr>PROBLEMS</vt:lpstr>
      <vt:lpstr>SOLUTION</vt:lpstr>
      <vt:lpstr>PRODUCT</vt:lpstr>
      <vt:lpstr>4,000</vt:lpstr>
      <vt:lpstr>Engineering</vt:lpstr>
      <vt:lpstr>Engineering</vt:lpstr>
      <vt:lpstr>Engineering</vt:lpstr>
      <vt:lpstr>Engineering results</vt:lpstr>
      <vt:lpstr>Post-processing</vt:lpstr>
      <vt:lpstr>PRODUCT OVERVIEW</vt:lpstr>
      <vt:lpstr>OUR SOLUTION</vt:lpstr>
      <vt:lpstr>PRODUCT DEMO</vt:lpstr>
      <vt:lpstr>Simple  &amp; Smart</vt:lpstr>
      <vt:lpstr>Personalized Quest</vt:lpstr>
      <vt:lpstr>Marketing Plan Examples</vt:lpstr>
      <vt:lpstr>Product Flow</vt:lpstr>
      <vt:lpstr>앉은 자리에서 간단히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김건한</dc:creator>
  <cp:lastModifiedBy>건한 김</cp:lastModifiedBy>
  <cp:revision>1</cp:revision>
  <dcterms:modified xsi:type="dcterms:W3CDTF">2025-04-18T05:16:54Z</dcterms:modified>
</cp:coreProperties>
</file>